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2" r:id="rId6"/>
    <p:sldId id="273" r:id="rId7"/>
    <p:sldId id="280" r:id="rId8"/>
    <p:sldId id="275" r:id="rId9"/>
    <p:sldId id="274" r:id="rId10"/>
    <p:sldId id="276" r:id="rId11"/>
    <p:sldId id="279" r:id="rId12"/>
    <p:sldId id="281" r:id="rId13"/>
  </p:sldIdLst>
  <p:sldSz cx="12192000" cy="6858000"/>
  <p:notesSz cx="6858000" cy="9144000"/>
  <p:embeddedFontLst>
    <p:embeddedFont>
      <p:font typeface="Futura PT Book" panose="020B0604020202020204" charset="0"/>
      <p:regular r:id="rId16"/>
      <p:italic r:id="rId17"/>
    </p:embeddedFont>
    <p:embeddedFont>
      <p:font typeface="Futura PT Medium" panose="020B0604020202020204" charset="0"/>
      <p:regular r:id="rId18"/>
      <p: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84C"/>
    <a:srgbClr val="3EB851"/>
    <a:srgbClr val="1DAFA4"/>
    <a:srgbClr val="F1F1F1"/>
    <a:srgbClr val="103960"/>
    <a:srgbClr val="38B5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07A939-7EB6-4288-9D5D-4D16D7307078}" v="4" dt="2026-07-22T15:27:14.0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eu Paquette" userId="9dcd3154-e263-46bb-8abe-c4172badf2aa" providerId="ADAL" clId="{0BFA5567-C299-4B0C-9586-57E53C709F6A}"/>
    <pc:docChg chg="undo custSel addSld delSld modSld sldOrd">
      <pc:chgData name="Mathieu Paquette" userId="9dcd3154-e263-46bb-8abe-c4172badf2aa" providerId="ADAL" clId="{0BFA5567-C299-4B0C-9586-57E53C709F6A}" dt="2026-07-22T15:28:27.903" v="718" actId="14100"/>
      <pc:docMkLst>
        <pc:docMk/>
      </pc:docMkLst>
      <pc:sldChg chg="modSp mod">
        <pc:chgData name="Mathieu Paquette" userId="9dcd3154-e263-46bb-8abe-c4172badf2aa" providerId="ADAL" clId="{0BFA5567-C299-4B0C-9586-57E53C709F6A}" dt="2026-07-22T15:10:51.294" v="333" actId="20577"/>
        <pc:sldMkLst>
          <pc:docMk/>
          <pc:sldMk cId="853677637" sldId="256"/>
        </pc:sldMkLst>
        <pc:spChg chg="mod">
          <ac:chgData name="Mathieu Paquette" userId="9dcd3154-e263-46bb-8abe-c4172badf2aa" providerId="ADAL" clId="{0BFA5567-C299-4B0C-9586-57E53C709F6A}" dt="2026-07-22T15:10:51.294" v="333" actId="20577"/>
          <ac:spMkLst>
            <pc:docMk/>
            <pc:sldMk cId="853677637" sldId="256"/>
            <ac:spMk id="4" creationId="{EB8E44D5-90DE-9D8D-63DF-B2CB91D67AD5}"/>
          </ac:spMkLst>
        </pc:spChg>
        <pc:spChg chg="mod">
          <ac:chgData name="Mathieu Paquette" userId="9dcd3154-e263-46bb-8abe-c4172badf2aa" providerId="ADAL" clId="{0BFA5567-C299-4B0C-9586-57E53C709F6A}" dt="2026-07-22T15:10:48.678" v="331" actId="207"/>
          <ac:spMkLst>
            <pc:docMk/>
            <pc:sldMk cId="853677637" sldId="256"/>
            <ac:spMk id="5" creationId="{50687DA4-2817-1D97-F8C9-594F255D2289}"/>
          </ac:spMkLst>
        </pc:spChg>
      </pc:sldChg>
      <pc:sldChg chg="addSp delSp modSp mod">
        <pc:chgData name="Mathieu Paquette" userId="9dcd3154-e263-46bb-8abe-c4172badf2aa" providerId="ADAL" clId="{0BFA5567-C299-4B0C-9586-57E53C709F6A}" dt="2026-07-22T15:04:32.217" v="87" actId="404"/>
        <pc:sldMkLst>
          <pc:docMk/>
          <pc:sldMk cId="3459032346" sldId="272"/>
        </pc:sldMkLst>
        <pc:spChg chg="del">
          <ac:chgData name="Mathieu Paquette" userId="9dcd3154-e263-46bb-8abe-c4172badf2aa" providerId="ADAL" clId="{0BFA5567-C299-4B0C-9586-57E53C709F6A}" dt="2026-07-21T19:16:14.555" v="2" actId="26606"/>
          <ac:spMkLst>
            <pc:docMk/>
            <pc:sldMk cId="3459032346" sldId="272"/>
            <ac:spMk id="2" creationId="{F63DDAA4-105F-517B-E554-F0E6502765A2}"/>
          </ac:spMkLst>
        </pc:spChg>
        <pc:spChg chg="del">
          <ac:chgData name="Mathieu Paquette" userId="9dcd3154-e263-46bb-8abe-c4172badf2aa" providerId="ADAL" clId="{0BFA5567-C299-4B0C-9586-57E53C709F6A}" dt="2026-07-21T19:16:14.555" v="2" actId="26606"/>
          <ac:spMkLst>
            <pc:docMk/>
            <pc:sldMk cId="3459032346" sldId="272"/>
            <ac:spMk id="3" creationId="{91D9AD9F-60F1-5E90-5AAA-043AADD5163A}"/>
          </ac:spMkLst>
        </pc:spChg>
        <pc:spChg chg="del mod replId">
          <ac:chgData name="Mathieu Paquette" userId="9dcd3154-e263-46bb-8abe-c4172badf2aa" providerId="ADAL" clId="{0BFA5567-C299-4B0C-9586-57E53C709F6A}" dt="2026-07-21T19:16:14.555" v="2" actId="26606"/>
          <ac:spMkLst>
            <pc:docMk/>
            <pc:sldMk cId="3459032346" sldId="272"/>
            <ac:spMk id="4" creationId="{74FC9459-B481-9527-9AED-E2826FFFF426}"/>
          </ac:spMkLst>
        </pc:spChg>
        <pc:spChg chg="del">
          <ac:chgData name="Mathieu Paquette" userId="9dcd3154-e263-46bb-8abe-c4172badf2aa" providerId="ADAL" clId="{0BFA5567-C299-4B0C-9586-57E53C709F6A}" dt="2026-07-21T19:16:14.555" v="2" actId="26606"/>
          <ac:spMkLst>
            <pc:docMk/>
            <pc:sldMk cId="3459032346" sldId="272"/>
            <ac:spMk id="5" creationId="{1853EBC2-8D67-2277-F990-DC3ACFDDC7F8}"/>
          </ac:spMkLst>
        </pc:spChg>
        <pc:spChg chg="del">
          <ac:chgData name="Mathieu Paquette" userId="9dcd3154-e263-46bb-8abe-c4172badf2aa" providerId="ADAL" clId="{0BFA5567-C299-4B0C-9586-57E53C709F6A}" dt="2026-07-21T19:16:14.555" v="2" actId="26606"/>
          <ac:spMkLst>
            <pc:docMk/>
            <pc:sldMk cId="3459032346" sldId="272"/>
            <ac:spMk id="12" creationId="{6EEF57C1-8AFB-704C-0682-D5FC5A3937F6}"/>
          </ac:spMkLst>
        </pc:spChg>
        <pc:spChg chg="add mod">
          <ac:chgData name="Mathieu Paquette" userId="9dcd3154-e263-46bb-8abe-c4172badf2aa" providerId="ADAL" clId="{0BFA5567-C299-4B0C-9586-57E53C709F6A}" dt="2026-07-22T15:04:32.217" v="87" actId="404"/>
          <ac:spMkLst>
            <pc:docMk/>
            <pc:sldMk cId="3459032346" sldId="272"/>
            <ac:spMk id="32" creationId="{00000000-0000-0000-0000-000000000000}"/>
          </ac:spMkLst>
        </pc:spChg>
        <pc:spChg chg="add">
          <ac:chgData name="Mathieu Paquette" userId="9dcd3154-e263-46bb-8abe-c4172badf2aa" providerId="ADAL" clId="{0BFA5567-C299-4B0C-9586-57E53C709F6A}" dt="2026-07-21T19:16:14.555" v="2" actId="26606"/>
          <ac:spMkLst>
            <pc:docMk/>
            <pc:sldMk cId="3459032346" sldId="272"/>
            <ac:spMk id="41" creationId="{00000000-0000-0000-0000-000000000000}"/>
          </ac:spMkLst>
        </pc:spChg>
        <pc:spChg chg="add">
          <ac:chgData name="Mathieu Paquette" userId="9dcd3154-e263-46bb-8abe-c4172badf2aa" providerId="ADAL" clId="{0BFA5567-C299-4B0C-9586-57E53C709F6A}" dt="2026-07-21T19:16:14.555" v="2" actId="26606"/>
          <ac:spMkLst>
            <pc:docMk/>
            <pc:sldMk cId="3459032346" sldId="272"/>
            <ac:spMk id="60" creationId="{00000000-0000-0000-0000-000000000000}"/>
          </ac:spMkLst>
        </pc:spChg>
        <pc:spChg chg="add mod">
          <ac:chgData name="Mathieu Paquette" userId="9dcd3154-e263-46bb-8abe-c4172badf2aa" providerId="ADAL" clId="{0BFA5567-C299-4B0C-9586-57E53C709F6A}" dt="2026-07-22T15:03:13.602" v="60" actId="113"/>
          <ac:spMkLst>
            <pc:docMk/>
            <pc:sldMk cId="3459032346" sldId="272"/>
            <ac:spMk id="62" creationId="{00000000-0000-0000-0000-000000000000}"/>
          </ac:spMkLst>
        </pc:spChg>
        <pc:spChg chg="add">
          <ac:chgData name="Mathieu Paquette" userId="9dcd3154-e263-46bb-8abe-c4172badf2aa" providerId="ADAL" clId="{0BFA5567-C299-4B0C-9586-57E53C709F6A}" dt="2026-07-21T19:16:14.555" v="2" actId="26606"/>
          <ac:spMkLst>
            <pc:docMk/>
            <pc:sldMk cId="3459032346" sldId="272"/>
            <ac:spMk id="70" creationId="{00000000-0000-0000-0000-000000000000}"/>
          </ac:spMkLst>
        </pc:spChg>
      </pc:sldChg>
      <pc:sldChg chg="addSp delSp modSp add mod">
        <pc:chgData name="Mathieu Paquette" userId="9dcd3154-e263-46bb-8abe-c4172badf2aa" providerId="ADAL" clId="{0BFA5567-C299-4B0C-9586-57E53C709F6A}" dt="2026-07-22T15:10:28.039" v="330" actId="1036"/>
        <pc:sldMkLst>
          <pc:docMk/>
          <pc:sldMk cId="3459032347" sldId="273"/>
        </pc:sldMkLst>
        <pc:spChg chg="add">
          <ac:chgData name="Mathieu Paquette" userId="9dcd3154-e263-46bb-8abe-c4172badf2aa" providerId="ADAL" clId="{0BFA5567-C299-4B0C-9586-57E53C709F6A}" dt="2026-07-22T15:04:37.254" v="89" actId="22"/>
          <ac:spMkLst>
            <pc:docMk/>
            <pc:sldMk cId="3459032347" sldId="273"/>
            <ac:spMk id="3" creationId="{588DC481-7ECE-3B7B-AA95-B40C3CEE8E91}"/>
          </ac:spMkLst>
        </pc:spChg>
        <pc:spChg chg="add mod">
          <ac:chgData name="Mathieu Paquette" userId="9dcd3154-e263-46bb-8abe-c4172badf2aa" providerId="ADAL" clId="{0BFA5567-C299-4B0C-9586-57E53C709F6A}" dt="2026-07-22T15:10:25.552" v="321" actId="1036"/>
          <ac:spMkLst>
            <pc:docMk/>
            <pc:sldMk cId="3459032347" sldId="273"/>
            <ac:spMk id="5" creationId="{9D864E41-1CB3-5A49-BE68-D8010D52404C}"/>
          </ac:spMkLst>
        </pc:spChg>
        <pc:spChg chg="add mod">
          <ac:chgData name="Mathieu Paquette" userId="9dcd3154-e263-46bb-8abe-c4172badf2aa" providerId="ADAL" clId="{0BFA5567-C299-4B0C-9586-57E53C709F6A}" dt="2026-07-22T15:10:20.688" v="305" actId="1076"/>
          <ac:spMkLst>
            <pc:docMk/>
            <pc:sldMk cId="3459032347" sldId="273"/>
            <ac:spMk id="7" creationId="{861BCD9B-D9DF-C124-4780-450B977DBAEC}"/>
          </ac:spMkLst>
        </pc:spChg>
        <pc:spChg chg="add del">
          <ac:chgData name="Mathieu Paquette" userId="9dcd3154-e263-46bb-8abe-c4172badf2aa" providerId="ADAL" clId="{0BFA5567-C299-4B0C-9586-57E53C709F6A}" dt="2026-07-22T15:04:36.826" v="88" actId="478"/>
          <ac:spMkLst>
            <pc:docMk/>
            <pc:sldMk cId="3459032347" sldId="273"/>
            <ac:spMk id="3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7:37.840" v="180" actId="14100"/>
          <ac:spMkLst>
            <pc:docMk/>
            <pc:sldMk cId="3459032347" sldId="273"/>
            <ac:spMk id="40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5:34.578" v="104" actId="1076"/>
          <ac:spMkLst>
            <pc:docMk/>
            <pc:sldMk cId="3459032347" sldId="273"/>
            <ac:spMk id="41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7:27.158" v="179" actId="20577"/>
          <ac:spMkLst>
            <pc:docMk/>
            <pc:sldMk cId="3459032347" sldId="273"/>
            <ac:spMk id="4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9:48.242" v="295" actId="20577"/>
          <ac:spMkLst>
            <pc:docMk/>
            <pc:sldMk cId="3459032347" sldId="273"/>
            <ac:spMk id="50" creationId="{00000000-0000-0000-0000-000000000000}"/>
          </ac:spMkLst>
        </pc:spChg>
        <pc:spChg chg="add del mod">
          <ac:chgData name="Mathieu Paquette" userId="9dcd3154-e263-46bb-8abe-c4172badf2aa" providerId="ADAL" clId="{0BFA5567-C299-4B0C-9586-57E53C709F6A}" dt="2026-07-22T15:10:11.627" v="301" actId="14100"/>
          <ac:spMkLst>
            <pc:docMk/>
            <pc:sldMk cId="3459032347" sldId="273"/>
            <ac:spMk id="51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10:28.039" v="330" actId="1036"/>
          <ac:spMkLst>
            <pc:docMk/>
            <pc:sldMk cId="3459032347" sldId="273"/>
            <ac:spMk id="52" creationId="{00000000-0000-0000-0000-000000000000}"/>
          </ac:spMkLst>
        </pc:spChg>
        <pc:spChg chg="del mod">
          <ac:chgData name="Mathieu Paquette" userId="9dcd3154-e263-46bb-8abe-c4172badf2aa" providerId="ADAL" clId="{0BFA5567-C299-4B0C-9586-57E53C709F6A}" dt="2026-07-22T15:06:33.451" v="130" actId="478"/>
          <ac:spMkLst>
            <pc:docMk/>
            <pc:sldMk cId="3459032347" sldId="273"/>
            <ac:spMk id="53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10:23.296" v="314" actId="1036"/>
          <ac:spMkLst>
            <pc:docMk/>
            <pc:sldMk cId="3459032347" sldId="273"/>
            <ac:spMk id="54" creationId="{00000000-0000-0000-0000-000000000000}"/>
          </ac:spMkLst>
        </pc:spChg>
        <pc:spChg chg="del mod">
          <ac:chgData name="Mathieu Paquette" userId="9dcd3154-e263-46bb-8abe-c4172badf2aa" providerId="ADAL" clId="{0BFA5567-C299-4B0C-9586-57E53C709F6A}" dt="2026-07-22T15:09:42.524" v="289" actId="478"/>
          <ac:spMkLst>
            <pc:docMk/>
            <pc:sldMk cId="3459032347" sldId="273"/>
            <ac:spMk id="55" creationId="{00000000-0000-0000-0000-000000000000}"/>
          </ac:spMkLst>
        </pc:spChg>
      </pc:sldChg>
      <pc:sldChg chg="addSp delSp modSp add mod">
        <pc:chgData name="Mathieu Paquette" userId="9dcd3154-e263-46bb-8abe-c4172badf2aa" providerId="ADAL" clId="{0BFA5567-C299-4B0C-9586-57E53C709F6A}" dt="2026-07-22T15:14:45.773" v="401" actId="20577"/>
        <pc:sldMkLst>
          <pc:docMk/>
          <pc:sldMk cId="3459032349" sldId="274"/>
        </pc:sldMkLst>
        <pc:spChg chg="add">
          <ac:chgData name="Mathieu Paquette" userId="9dcd3154-e263-46bb-8abe-c4172badf2aa" providerId="ADAL" clId="{0BFA5567-C299-4B0C-9586-57E53C709F6A}" dt="2026-07-22T15:04:42.617" v="93" actId="22"/>
          <ac:spMkLst>
            <pc:docMk/>
            <pc:sldMk cId="3459032349" sldId="274"/>
            <ac:spMk id="3" creationId="{DAAB80CB-3474-8F58-D9BF-7C79F57EFF2B}"/>
          </ac:spMkLst>
        </pc:spChg>
        <pc:spChg chg="mod">
          <ac:chgData name="Mathieu Paquette" userId="9dcd3154-e263-46bb-8abe-c4172badf2aa" providerId="ADAL" clId="{0BFA5567-C299-4B0C-9586-57E53C709F6A}" dt="2026-07-22T15:14:45.773" v="401" actId="20577"/>
          <ac:spMkLst>
            <pc:docMk/>
            <pc:sldMk cId="3459032349" sldId="274"/>
            <ac:spMk id="31" creationId="{00000000-0000-0000-0000-000000000000}"/>
          </ac:spMkLst>
        </pc:spChg>
        <pc:spChg chg="del">
          <ac:chgData name="Mathieu Paquette" userId="9dcd3154-e263-46bb-8abe-c4172badf2aa" providerId="ADAL" clId="{0BFA5567-C299-4B0C-9586-57E53C709F6A}" dt="2026-07-22T15:04:42.462" v="92" actId="478"/>
          <ac:spMkLst>
            <pc:docMk/>
            <pc:sldMk cId="3459032349" sldId="274"/>
            <ac:spMk id="3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11:14.449" v="338" actId="1035"/>
          <ac:spMkLst>
            <pc:docMk/>
            <pc:sldMk cId="3459032349" sldId="274"/>
            <ac:spMk id="33" creationId="{00000000-0000-0000-0000-000000000000}"/>
          </ac:spMkLst>
        </pc:spChg>
        <pc:graphicFrameChg chg="mod modGraphic">
          <ac:chgData name="Mathieu Paquette" userId="9dcd3154-e263-46bb-8abe-c4172badf2aa" providerId="ADAL" clId="{0BFA5567-C299-4B0C-9586-57E53C709F6A}" dt="2026-07-22T15:12:15.307" v="364" actId="14100"/>
          <ac:graphicFrameMkLst>
            <pc:docMk/>
            <pc:sldMk cId="3459032349" sldId="274"/>
            <ac:graphicFrameMk id="40" creationId="{00000000-0000-0000-0000-000000000000}"/>
          </ac:graphicFrameMkLst>
        </pc:graphicFrameChg>
      </pc:sldChg>
      <pc:sldChg chg="addSp delSp modSp add mod ord">
        <pc:chgData name="Mathieu Paquette" userId="9dcd3154-e263-46bb-8abe-c4172badf2aa" providerId="ADAL" clId="{0BFA5567-C299-4B0C-9586-57E53C709F6A}" dt="2026-07-22T15:24:29.322" v="608" actId="20577"/>
        <pc:sldMkLst>
          <pc:docMk/>
          <pc:sldMk cId="3459032350" sldId="275"/>
        </pc:sldMkLst>
        <pc:spChg chg="add">
          <ac:chgData name="Mathieu Paquette" userId="9dcd3154-e263-46bb-8abe-c4172badf2aa" providerId="ADAL" clId="{0BFA5567-C299-4B0C-9586-57E53C709F6A}" dt="2026-07-22T15:04:45.447" v="95" actId="22"/>
          <ac:spMkLst>
            <pc:docMk/>
            <pc:sldMk cId="3459032350" sldId="275"/>
            <ac:spMk id="3" creationId="{2FE83E13-F85F-EE62-D41F-31FBAE53A73F}"/>
          </ac:spMkLst>
        </pc:spChg>
        <pc:spChg chg="add mod">
          <ac:chgData name="Mathieu Paquette" userId="9dcd3154-e263-46bb-8abe-c4172badf2aa" providerId="ADAL" clId="{0BFA5567-C299-4B0C-9586-57E53C709F6A}" dt="2026-07-22T15:23:17.630" v="582" actId="20577"/>
          <ac:spMkLst>
            <pc:docMk/>
            <pc:sldMk cId="3459032350" sldId="275"/>
            <ac:spMk id="5" creationId="{B0C6F1B2-7032-2BAA-E8A6-F2C8951E7419}"/>
          </ac:spMkLst>
        </pc:spChg>
        <pc:spChg chg="add mod">
          <ac:chgData name="Mathieu Paquette" userId="9dcd3154-e263-46bb-8abe-c4172badf2aa" providerId="ADAL" clId="{0BFA5567-C299-4B0C-9586-57E53C709F6A}" dt="2026-07-22T15:24:29.322" v="608" actId="20577"/>
          <ac:spMkLst>
            <pc:docMk/>
            <pc:sldMk cId="3459032350" sldId="275"/>
            <ac:spMk id="7" creationId="{65A02EE8-49F7-ADF6-7119-104B837F2ED3}"/>
          </ac:spMkLst>
        </pc:spChg>
        <pc:spChg chg="mod">
          <ac:chgData name="Mathieu Paquette" userId="9dcd3154-e263-46bb-8abe-c4172badf2aa" providerId="ADAL" clId="{0BFA5567-C299-4B0C-9586-57E53C709F6A}" dt="2026-07-22T15:14:38.846" v="395" actId="20577"/>
          <ac:spMkLst>
            <pc:docMk/>
            <pc:sldMk cId="3459032350" sldId="275"/>
            <ac:spMk id="31" creationId="{00000000-0000-0000-0000-000000000000}"/>
          </ac:spMkLst>
        </pc:spChg>
        <pc:spChg chg="del">
          <ac:chgData name="Mathieu Paquette" userId="9dcd3154-e263-46bb-8abe-c4172badf2aa" providerId="ADAL" clId="{0BFA5567-C299-4B0C-9586-57E53C709F6A}" dt="2026-07-22T15:04:45.250" v="94" actId="478"/>
          <ac:spMkLst>
            <pc:docMk/>
            <pc:sldMk cId="3459032350" sldId="275"/>
            <ac:spMk id="3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12:58.810" v="375" actId="20577"/>
          <ac:spMkLst>
            <pc:docMk/>
            <pc:sldMk cId="3459032350" sldId="275"/>
            <ac:spMk id="33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4:24.589" v="604" actId="14100"/>
          <ac:spMkLst>
            <pc:docMk/>
            <pc:sldMk cId="3459032350" sldId="275"/>
            <ac:spMk id="40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4:00.375" v="596" actId="14100"/>
          <ac:spMkLst>
            <pc:docMk/>
            <pc:sldMk cId="3459032350" sldId="275"/>
            <ac:spMk id="41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13:21.933" v="377" actId="1076"/>
          <ac:spMkLst>
            <pc:docMk/>
            <pc:sldMk cId="3459032350" sldId="275"/>
            <ac:spMk id="50" creationId="{00000000-0000-0000-0000-000000000000}"/>
          </ac:spMkLst>
        </pc:spChg>
        <pc:spChg chg="del mod">
          <ac:chgData name="Mathieu Paquette" userId="9dcd3154-e263-46bb-8abe-c4172badf2aa" providerId="ADAL" clId="{0BFA5567-C299-4B0C-9586-57E53C709F6A}" dt="2026-07-22T15:13:35.801" v="381" actId="478"/>
          <ac:spMkLst>
            <pc:docMk/>
            <pc:sldMk cId="3459032350" sldId="275"/>
            <ac:spMk id="51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13:31.811" v="379" actId="1076"/>
          <ac:spMkLst>
            <pc:docMk/>
            <pc:sldMk cId="3459032350" sldId="275"/>
            <ac:spMk id="5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13:49.580" v="386" actId="255"/>
          <ac:spMkLst>
            <pc:docMk/>
            <pc:sldMk cId="3459032350" sldId="275"/>
            <ac:spMk id="53" creationId="{00000000-0000-0000-0000-000000000000}"/>
          </ac:spMkLst>
        </pc:spChg>
      </pc:sldChg>
      <pc:sldChg chg="addSp delSp modSp add mod">
        <pc:chgData name="Mathieu Paquette" userId="9dcd3154-e263-46bb-8abe-c4172badf2aa" providerId="ADAL" clId="{0BFA5567-C299-4B0C-9586-57E53C709F6A}" dt="2026-07-22T15:22:27.590" v="564" actId="20577"/>
        <pc:sldMkLst>
          <pc:docMk/>
          <pc:sldMk cId="3459032351" sldId="276"/>
        </pc:sldMkLst>
        <pc:spChg chg="add">
          <ac:chgData name="Mathieu Paquette" userId="9dcd3154-e263-46bb-8abe-c4172badf2aa" providerId="ADAL" clId="{0BFA5567-C299-4B0C-9586-57E53C709F6A}" dt="2026-07-22T15:04:48.031" v="97" actId="22"/>
          <ac:spMkLst>
            <pc:docMk/>
            <pc:sldMk cId="3459032351" sldId="276"/>
            <ac:spMk id="3" creationId="{88B64BAA-6639-ECF7-3F1E-F519528C1984}"/>
          </ac:spMkLst>
        </pc:spChg>
        <pc:spChg chg="del">
          <ac:chgData name="Mathieu Paquette" userId="9dcd3154-e263-46bb-8abe-c4172badf2aa" providerId="ADAL" clId="{0BFA5567-C299-4B0C-9586-57E53C709F6A}" dt="2026-07-22T15:04:47.865" v="96" actId="478"/>
          <ac:spMkLst>
            <pc:docMk/>
            <pc:sldMk cId="3459032351" sldId="276"/>
            <ac:spMk id="3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16:54.284" v="409" actId="1035"/>
          <ac:spMkLst>
            <pc:docMk/>
            <pc:sldMk cId="3459032351" sldId="276"/>
            <ac:spMk id="33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0:24.073" v="461" actId="14100"/>
          <ac:spMkLst>
            <pc:docMk/>
            <pc:sldMk cId="3459032351" sldId="276"/>
            <ac:spMk id="60" creationId="{00000000-0000-0000-0000-000000000000}"/>
          </ac:spMkLst>
        </pc:spChg>
        <pc:graphicFrameChg chg="mod modGraphic">
          <ac:chgData name="Mathieu Paquette" userId="9dcd3154-e263-46bb-8abe-c4172badf2aa" providerId="ADAL" clId="{0BFA5567-C299-4B0C-9586-57E53C709F6A}" dt="2026-07-22T15:22:27.590" v="564" actId="20577"/>
          <ac:graphicFrameMkLst>
            <pc:docMk/>
            <pc:sldMk cId="3459032351" sldId="276"/>
            <ac:graphicFrameMk id="40" creationId="{00000000-0000-0000-0000-000000000000}"/>
          </ac:graphicFrameMkLst>
        </pc:graphicFrameChg>
      </pc:sldChg>
      <pc:sldChg chg="addSp delSp modSp add mod">
        <pc:chgData name="Mathieu Paquette" userId="9dcd3154-e263-46bb-8abe-c4172badf2aa" providerId="ADAL" clId="{0BFA5567-C299-4B0C-9586-57E53C709F6A}" dt="2026-07-22T15:28:27.903" v="718" actId="14100"/>
        <pc:sldMkLst>
          <pc:docMk/>
          <pc:sldMk cId="3459032352" sldId="279"/>
        </pc:sldMkLst>
        <pc:spChg chg="add">
          <ac:chgData name="Mathieu Paquette" userId="9dcd3154-e263-46bb-8abe-c4172badf2aa" providerId="ADAL" clId="{0BFA5567-C299-4B0C-9586-57E53C709F6A}" dt="2026-07-22T15:04:51.127" v="99" actId="22"/>
          <ac:spMkLst>
            <pc:docMk/>
            <pc:sldMk cId="3459032352" sldId="279"/>
            <ac:spMk id="3" creationId="{7D20DE34-991D-879D-7722-7B4706F844BA}"/>
          </ac:spMkLst>
        </pc:spChg>
        <pc:spChg chg="del">
          <ac:chgData name="Mathieu Paquette" userId="9dcd3154-e263-46bb-8abe-c4172badf2aa" providerId="ADAL" clId="{0BFA5567-C299-4B0C-9586-57E53C709F6A}" dt="2026-07-22T15:04:50.985" v="98" actId="478"/>
          <ac:spMkLst>
            <pc:docMk/>
            <pc:sldMk cId="3459032352" sldId="279"/>
            <ac:spMk id="3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2:59.575" v="577" actId="1035"/>
          <ac:spMkLst>
            <pc:docMk/>
            <pc:sldMk cId="3459032352" sldId="279"/>
            <ac:spMk id="34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2:59.575" v="577" actId="1035"/>
          <ac:spMkLst>
            <pc:docMk/>
            <pc:sldMk cId="3459032352" sldId="279"/>
            <ac:spMk id="35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8:27.903" v="718" actId="14100"/>
          <ac:spMkLst>
            <pc:docMk/>
            <pc:sldMk cId="3459032352" sldId="279"/>
            <ac:spMk id="40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2:59.575" v="577" actId="1035"/>
          <ac:spMkLst>
            <pc:docMk/>
            <pc:sldMk cId="3459032352" sldId="279"/>
            <ac:spMk id="41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8:27.903" v="718" actId="14100"/>
          <ac:spMkLst>
            <pc:docMk/>
            <pc:sldMk cId="3459032352" sldId="279"/>
            <ac:spMk id="4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2:59.575" v="577" actId="1035"/>
          <ac:spMkLst>
            <pc:docMk/>
            <pc:sldMk cId="3459032352" sldId="279"/>
            <ac:spMk id="43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8:27.903" v="718" actId="14100"/>
          <ac:spMkLst>
            <pc:docMk/>
            <pc:sldMk cId="3459032352" sldId="279"/>
            <ac:spMk id="44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2:59.575" v="577" actId="1035"/>
          <ac:spMkLst>
            <pc:docMk/>
            <pc:sldMk cId="3459032352" sldId="279"/>
            <ac:spMk id="45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8:27.903" v="718" actId="14100"/>
          <ac:spMkLst>
            <pc:docMk/>
            <pc:sldMk cId="3459032352" sldId="279"/>
            <ac:spMk id="46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2:59.575" v="577" actId="1035"/>
          <ac:spMkLst>
            <pc:docMk/>
            <pc:sldMk cId="3459032352" sldId="279"/>
            <ac:spMk id="47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8:23.635" v="717" actId="1036"/>
          <ac:spMkLst>
            <pc:docMk/>
            <pc:sldMk cId="3459032352" sldId="279"/>
            <ac:spMk id="60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8:21.043" v="705" actId="14100"/>
          <ac:spMkLst>
            <pc:docMk/>
            <pc:sldMk cId="3459032352" sldId="279"/>
            <ac:spMk id="61" creationId="{00000000-0000-0000-0000-000000000000}"/>
          </ac:spMkLst>
        </pc:spChg>
      </pc:sldChg>
      <pc:sldChg chg="addSp delSp modSp add mod">
        <pc:chgData name="Mathieu Paquette" userId="9dcd3154-e263-46bb-8abe-c4172badf2aa" providerId="ADAL" clId="{0BFA5567-C299-4B0C-9586-57E53C709F6A}" dt="2026-07-22T15:09:15.826" v="288" actId="20577"/>
        <pc:sldMkLst>
          <pc:docMk/>
          <pc:sldMk cId="3459032348" sldId="280"/>
        </pc:sldMkLst>
        <pc:spChg chg="add">
          <ac:chgData name="Mathieu Paquette" userId="9dcd3154-e263-46bb-8abe-c4172badf2aa" providerId="ADAL" clId="{0BFA5567-C299-4B0C-9586-57E53C709F6A}" dt="2026-07-22T15:04:40.071" v="91" actId="22"/>
          <ac:spMkLst>
            <pc:docMk/>
            <pc:sldMk cId="3459032348" sldId="280"/>
            <ac:spMk id="3" creationId="{695ED198-9C6B-75DB-1CF6-8FD71DF5F70F}"/>
          </ac:spMkLst>
        </pc:spChg>
        <pc:spChg chg="del">
          <ac:chgData name="Mathieu Paquette" userId="9dcd3154-e263-46bb-8abe-c4172badf2aa" providerId="ADAL" clId="{0BFA5567-C299-4B0C-9586-57E53C709F6A}" dt="2026-07-22T15:04:39.890" v="90" actId="478"/>
          <ac:spMkLst>
            <pc:docMk/>
            <pc:sldMk cId="3459032348" sldId="280"/>
            <ac:spMk id="3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51.535" v="239" actId="14100"/>
          <ac:spMkLst>
            <pc:docMk/>
            <pc:sldMk cId="3459032348" sldId="280"/>
            <ac:spMk id="40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35.509" v="226" actId="1035"/>
          <ac:spMkLst>
            <pc:docMk/>
            <pc:sldMk cId="3459032348" sldId="280"/>
            <ac:spMk id="41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46.377" v="238" actId="14100"/>
          <ac:spMkLst>
            <pc:docMk/>
            <pc:sldMk cId="3459032348" sldId="280"/>
            <ac:spMk id="4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51.535" v="239" actId="14100"/>
          <ac:spMkLst>
            <pc:docMk/>
            <pc:sldMk cId="3459032348" sldId="280"/>
            <ac:spMk id="43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35.509" v="226" actId="1035"/>
          <ac:spMkLst>
            <pc:docMk/>
            <pc:sldMk cId="3459032348" sldId="280"/>
            <ac:spMk id="44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46.377" v="238" actId="14100"/>
          <ac:spMkLst>
            <pc:docMk/>
            <pc:sldMk cId="3459032348" sldId="280"/>
            <ac:spMk id="45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51.535" v="239" actId="14100"/>
          <ac:spMkLst>
            <pc:docMk/>
            <pc:sldMk cId="3459032348" sldId="280"/>
            <ac:spMk id="46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35.509" v="226" actId="1035"/>
          <ac:spMkLst>
            <pc:docMk/>
            <pc:sldMk cId="3459032348" sldId="280"/>
            <ac:spMk id="47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46.377" v="238" actId="14100"/>
          <ac:spMkLst>
            <pc:docMk/>
            <pc:sldMk cId="3459032348" sldId="280"/>
            <ac:spMk id="48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51.535" v="239" actId="14100"/>
          <ac:spMkLst>
            <pc:docMk/>
            <pc:sldMk cId="3459032348" sldId="280"/>
            <ac:spMk id="49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35.509" v="226" actId="1035"/>
          <ac:spMkLst>
            <pc:docMk/>
            <pc:sldMk cId="3459032348" sldId="280"/>
            <ac:spMk id="56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8:46.377" v="238" actId="14100"/>
          <ac:spMkLst>
            <pc:docMk/>
            <pc:sldMk cId="3459032348" sldId="280"/>
            <ac:spMk id="57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9:00.025" v="268" actId="1035"/>
          <ac:spMkLst>
            <pc:docMk/>
            <pc:sldMk cId="3459032348" sldId="280"/>
            <ac:spMk id="58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09:15.826" v="288" actId="20577"/>
          <ac:spMkLst>
            <pc:docMk/>
            <pc:sldMk cId="3459032348" sldId="280"/>
            <ac:spMk id="59" creationId="{00000000-0000-0000-0000-000000000000}"/>
          </ac:spMkLst>
        </pc:spChg>
      </pc:sldChg>
      <pc:sldChg chg="addSp delSp modSp add mod">
        <pc:chgData name="Mathieu Paquette" userId="9dcd3154-e263-46bb-8abe-c4172badf2aa" providerId="ADAL" clId="{0BFA5567-C299-4B0C-9586-57E53C709F6A}" dt="2026-07-22T15:27:36.117" v="704" actId="108"/>
        <pc:sldMkLst>
          <pc:docMk/>
          <pc:sldMk cId="3459032353" sldId="281"/>
        </pc:sldMkLst>
        <pc:spChg chg="add">
          <ac:chgData name="Mathieu Paquette" userId="9dcd3154-e263-46bb-8abe-c4172badf2aa" providerId="ADAL" clId="{0BFA5567-C299-4B0C-9586-57E53C709F6A}" dt="2026-07-22T15:04:53.976" v="101" actId="22"/>
          <ac:spMkLst>
            <pc:docMk/>
            <pc:sldMk cId="3459032353" sldId="281"/>
            <ac:spMk id="3" creationId="{1FC0B181-2A3A-03E3-DFC8-D145D62FF530}"/>
          </ac:spMkLst>
        </pc:spChg>
        <pc:spChg chg="del">
          <ac:chgData name="Mathieu Paquette" userId="9dcd3154-e263-46bb-8abe-c4172badf2aa" providerId="ADAL" clId="{0BFA5567-C299-4B0C-9586-57E53C709F6A}" dt="2026-07-22T15:04:53.827" v="100" actId="478"/>
          <ac:spMkLst>
            <pc:docMk/>
            <pc:sldMk cId="3459032353" sldId="281"/>
            <ac:spMk id="32" creationId="{00000000-0000-0000-0000-000000000000}"/>
          </ac:spMkLst>
        </pc:spChg>
        <pc:spChg chg="mod">
          <ac:chgData name="Mathieu Paquette" userId="9dcd3154-e263-46bb-8abe-c4172badf2aa" providerId="ADAL" clId="{0BFA5567-C299-4B0C-9586-57E53C709F6A}" dt="2026-07-22T15:27:36.117" v="704" actId="108"/>
          <ac:spMkLst>
            <pc:docMk/>
            <pc:sldMk cId="3459032353" sldId="281"/>
            <ac:spMk id="50" creationId="{00000000-0000-0000-0000-000000000000}"/>
          </ac:spMkLst>
        </pc:spChg>
      </pc:sldChg>
      <pc:sldChg chg="del replId">
        <pc:chgData name="Mathieu Paquette" userId="9dcd3154-e263-46bb-8abe-c4172badf2aa" providerId="ADAL" clId="{0BFA5567-C299-4B0C-9586-57E53C709F6A}" dt="2026-07-21T19:16:14.555" v="2" actId="26606"/>
        <pc:sldMkLst>
          <pc:docMk/>
          <pc:sldMk cId="4151298628" sldId="282"/>
        </pc:sldMkLst>
      </pc:sldChg>
      <pc:sldChg chg="del replId">
        <pc:chgData name="Mathieu Paquette" userId="9dcd3154-e263-46bb-8abe-c4172badf2aa" providerId="ADAL" clId="{0BFA5567-C299-4B0C-9586-57E53C709F6A}" dt="2026-07-21T19:16:14.555" v="2" actId="26606"/>
        <pc:sldMkLst>
          <pc:docMk/>
          <pc:sldMk cId="4009573588" sldId="283"/>
        </pc:sldMkLst>
      </pc:sldChg>
      <pc:sldChg chg="del replId">
        <pc:chgData name="Mathieu Paquette" userId="9dcd3154-e263-46bb-8abe-c4172badf2aa" providerId="ADAL" clId="{0BFA5567-C299-4B0C-9586-57E53C709F6A}" dt="2026-07-21T19:16:14.555" v="2" actId="26606"/>
        <pc:sldMkLst>
          <pc:docMk/>
          <pc:sldMk cId="1688598536" sldId="284"/>
        </pc:sldMkLst>
      </pc:sldChg>
      <pc:sldChg chg="del replId">
        <pc:chgData name="Mathieu Paquette" userId="9dcd3154-e263-46bb-8abe-c4172badf2aa" providerId="ADAL" clId="{0BFA5567-C299-4B0C-9586-57E53C709F6A}" dt="2026-07-21T19:16:14.555" v="2" actId="26606"/>
        <pc:sldMkLst>
          <pc:docMk/>
          <pc:sldMk cId="3440764904" sldId="285"/>
        </pc:sldMkLst>
      </pc:sldChg>
      <pc:sldChg chg="del replId">
        <pc:chgData name="Mathieu Paquette" userId="9dcd3154-e263-46bb-8abe-c4172badf2aa" providerId="ADAL" clId="{0BFA5567-C299-4B0C-9586-57E53C709F6A}" dt="2026-07-21T19:16:14.555" v="2" actId="26606"/>
        <pc:sldMkLst>
          <pc:docMk/>
          <pc:sldMk cId="2145208144" sldId="286"/>
        </pc:sldMkLst>
      </pc:sldChg>
      <pc:sldChg chg="del replId">
        <pc:chgData name="Mathieu Paquette" userId="9dcd3154-e263-46bb-8abe-c4172badf2aa" providerId="ADAL" clId="{0BFA5567-C299-4B0C-9586-57E53C709F6A}" dt="2026-07-21T19:16:14.555" v="2" actId="26606"/>
        <pc:sldMkLst>
          <pc:docMk/>
          <pc:sldMk cId="2293945882" sldId="287"/>
        </pc:sldMkLst>
      </pc:sldChg>
      <pc:sldChg chg="del replId">
        <pc:chgData name="Mathieu Paquette" userId="9dcd3154-e263-46bb-8abe-c4172badf2aa" providerId="ADAL" clId="{0BFA5567-C299-4B0C-9586-57E53C709F6A}" dt="2026-07-21T19:16:14.555" v="2" actId="26606"/>
        <pc:sldMkLst>
          <pc:docMk/>
          <pc:sldMk cId="1952742173" sldId="28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63E1BE-D2FC-F0E7-6BFA-00E10D1622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5BA4E-8A08-5389-96B0-FC2BD150DB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2AE09-3286-4357-93A8-A36A7B9C12FE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0C30FF-4263-6FD6-B006-437C8A9C5C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9A46B-45BE-E8A8-9D78-B380DD98C9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FE092-3EE3-43D9-8766-A12B18F12C71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7740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745DC-7B7F-4082-AE78-1FBD5D77BC70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8C51C-8D62-4971-8081-FF24A598E1C4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6610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F0697-A0E8-203C-BE5E-A8079C579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62" y="3804971"/>
            <a:ext cx="10932277" cy="1270102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tx1"/>
                </a:solidFill>
                <a:latin typeface="Futura PT Medium" panose="020B0602020204020303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B45924-FC87-A636-B15A-62065F93E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862" y="5318710"/>
            <a:ext cx="10932277" cy="12701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4336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3F4A8F-D2CF-88C6-162A-CC3189E817FF}"/>
              </a:ext>
            </a:extLst>
          </p:cNvPr>
          <p:cNvSpPr/>
          <p:nvPr userDrawn="1"/>
        </p:nvSpPr>
        <p:spPr>
          <a:xfrm>
            <a:off x="0" y="6275688"/>
            <a:ext cx="12192000" cy="582312"/>
          </a:xfrm>
          <a:prstGeom prst="rect">
            <a:avLst/>
          </a:prstGeom>
          <a:gradFill flip="none" rotWithShape="1">
            <a:gsLst>
              <a:gs pos="4587">
                <a:srgbClr val="10284C"/>
              </a:gs>
              <a:gs pos="14000">
                <a:schemeClr val="tx1"/>
              </a:gs>
              <a:gs pos="56000">
                <a:schemeClr val="accent1"/>
              </a:gs>
              <a:gs pos="79000">
                <a:srgbClr val="1DAFA4"/>
              </a:gs>
              <a:gs pos="97248">
                <a:srgbClr val="3EB8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4EE1F63-55CC-F5AA-F9DF-CAFEB8BE81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86276" cy="6275688"/>
          </a:xfrm>
        </p:spPr>
        <p:txBody>
          <a:bodyPr/>
          <a:lstStyle/>
          <a:p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A346D-7BFA-5A2C-E38B-38DFF8E0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811E60-41B0-41CA-8DDB-94EEC1F8CA1E}" type="datetime1">
              <a:rPr lang="en-CA" smtClean="0"/>
              <a:pPr/>
              <a:t>2026-07-21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C8490-49BA-805C-DE28-E0921972B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A099D-2769-0BAC-6B2D-EB7844E0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56AE29-FA28-8BBA-168D-E7476CFE6E73}"/>
              </a:ext>
            </a:extLst>
          </p:cNvPr>
          <p:cNvSpPr txBox="1">
            <a:spLocks/>
          </p:cNvSpPr>
          <p:nvPr userDrawn="1"/>
        </p:nvSpPr>
        <p:spPr>
          <a:xfrm>
            <a:off x="5086864" y="892389"/>
            <a:ext cx="6374639" cy="676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lvl="0">
              <a:lnSpc>
                <a:spcPct val="90000"/>
              </a:lnSpc>
              <a:spcBef>
                <a:spcPct val="0"/>
              </a:spcBef>
              <a:buNone/>
              <a:defRPr sz="2500">
                <a:solidFill>
                  <a:srgbClr val="103960"/>
                </a:solidFill>
                <a:latin typeface="Futura PT Medium" panose="020B0602020204020303" pitchFamily="34" charset="0"/>
                <a:ea typeface="+mj-ea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 sz="3200"/>
              <a:t>CLICK TO EDIT MASTER TITLE STYLE</a:t>
            </a:r>
            <a:endParaRPr lang="en-CA" sz="320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4482FE-8770-9D1B-5078-23DA3133731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0970" y="1808570"/>
            <a:ext cx="6240534" cy="430714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100">
                <a:solidFill>
                  <a:srgbClr val="000000"/>
                </a:solidFill>
                <a:latin typeface="Futura PT Book" panose="020B0502020204020303" pitchFamily="34" charset="0"/>
                <a:ea typeface="Futura PT Book" panose="020B05020202040203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8411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Left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343A9B3-6BAD-04F7-620B-2F6FA84B5F67}"/>
              </a:ext>
            </a:extLst>
          </p:cNvPr>
          <p:cNvSpPr/>
          <p:nvPr userDrawn="1"/>
        </p:nvSpPr>
        <p:spPr>
          <a:xfrm>
            <a:off x="0" y="6275688"/>
            <a:ext cx="12192000" cy="582312"/>
          </a:xfrm>
          <a:prstGeom prst="rect">
            <a:avLst/>
          </a:prstGeom>
          <a:gradFill flip="none" rotWithShape="1">
            <a:gsLst>
              <a:gs pos="4587">
                <a:srgbClr val="10284C"/>
              </a:gs>
              <a:gs pos="14000">
                <a:schemeClr val="tx1"/>
              </a:gs>
              <a:gs pos="56000">
                <a:schemeClr val="accent1"/>
              </a:gs>
              <a:gs pos="79000">
                <a:srgbClr val="1DAFA4"/>
              </a:gs>
              <a:gs pos="97248">
                <a:srgbClr val="3EB8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7A58E7-D914-8674-3889-DE074761A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CA" sz="3200">
                <a:solidFill>
                  <a:srgbClr val="103960"/>
                </a:solidFill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DC993-D30F-4AF8-576E-C7B5FE175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03F42-DF74-A6F3-4105-BDC8D7ED3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538BE-7E00-7088-739E-7D7EC2439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6D85-5691-45C4-8771-9FF5151FA360}" type="datetime1">
              <a:rPr lang="en-CA" smtClean="0"/>
              <a:t>2026-07-21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7F383-8470-2444-F206-1E895024C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FB1D8-B16F-8549-7C35-BAF7A3E6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>
              <a:defRPr lang="en-CA" smtClean="0"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8611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Left R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DC823DA-DE44-9AD0-4951-A9ACD9A36EBB}"/>
              </a:ext>
            </a:extLst>
          </p:cNvPr>
          <p:cNvSpPr/>
          <p:nvPr userDrawn="1"/>
        </p:nvSpPr>
        <p:spPr>
          <a:xfrm>
            <a:off x="0" y="6275688"/>
            <a:ext cx="12192000" cy="582312"/>
          </a:xfrm>
          <a:prstGeom prst="rect">
            <a:avLst/>
          </a:prstGeom>
          <a:gradFill flip="none" rotWithShape="1">
            <a:gsLst>
              <a:gs pos="4587">
                <a:srgbClr val="10284C"/>
              </a:gs>
              <a:gs pos="14000">
                <a:schemeClr val="tx1"/>
              </a:gs>
              <a:gs pos="56000">
                <a:schemeClr val="accent1"/>
              </a:gs>
              <a:gs pos="79000">
                <a:srgbClr val="1DAFA4"/>
              </a:gs>
              <a:gs pos="97248">
                <a:srgbClr val="3EB8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50BF7-11F0-6395-414C-F9F3061FB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CA" sz="3200">
                <a:solidFill>
                  <a:srgbClr val="103960"/>
                </a:solidFill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52ACC9-9748-8AC4-72FA-FA10CDDD7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845C7-0208-0DDC-C553-5FC396F04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B675F-3F25-5AD9-05CB-1C8FE93D9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C3E82-9803-49DE-A73E-FD1DA101F3F0}" type="datetime1">
              <a:rPr lang="en-CA" smtClean="0"/>
              <a:t>2026-07-21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031D05-8EBA-8240-5272-BC6333CB2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04DF8-BE50-B710-C780-27CBA7547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>
              <a:defRPr lang="en-CA" smtClean="0"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955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Sec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280DAFB2-146B-2E8C-2393-13C967AD7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9033" y="2263465"/>
            <a:ext cx="8173933" cy="2320891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  <a:latin typeface="Futura PT Medium" panose="020B0602020204020303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E086840-3D74-7CDD-E8A8-C1FBEBC264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9033" y="4814095"/>
            <a:ext cx="8173933" cy="101829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766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9B47E-0BCD-C1CC-839C-B1940B5585F1}"/>
              </a:ext>
            </a:extLst>
          </p:cNvPr>
          <p:cNvSpPr/>
          <p:nvPr userDrawn="1"/>
        </p:nvSpPr>
        <p:spPr>
          <a:xfrm>
            <a:off x="0" y="-1"/>
            <a:ext cx="12192000" cy="1394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FCF2034-890B-59D7-1185-DEF1D8C42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947" y="1496526"/>
            <a:ext cx="6034491" cy="2593560"/>
          </a:xfrm>
        </p:spPr>
        <p:txBody>
          <a:bodyPr anchor="b">
            <a:normAutofit/>
          </a:bodyPr>
          <a:lstStyle>
            <a:lvl1pPr algn="l">
              <a:defRPr sz="5700" b="0" i="0" baseline="0">
                <a:latin typeface="Futura PT Medium" panose="020B0602020204020303" pitchFamily="34" charset="0"/>
                <a:ea typeface="Futura PT Medium" panose="020B0602020204020303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35FE5FB-5D40-8673-D5BC-B0C48DDF0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947" y="4347879"/>
            <a:ext cx="6944830" cy="2305687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287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DF259EC-19F5-8F42-09F0-C0505A908983}"/>
              </a:ext>
            </a:extLst>
          </p:cNvPr>
          <p:cNvSpPr/>
          <p:nvPr userDrawn="1"/>
        </p:nvSpPr>
        <p:spPr>
          <a:xfrm>
            <a:off x="0" y="6274051"/>
            <a:ext cx="12192000" cy="5839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959D0-56B9-20C2-3D73-FFC07C4AA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500">
                <a:solidFill>
                  <a:srgbClr val="103960"/>
                </a:solidFill>
                <a:latin typeface="Futura PT Medium" panose="020B0602020204020303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796B1-A059-C2A4-4CEA-AEB830A64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9F446-4798-EF7C-7229-BD210B06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A2FB-14A8-4D16-A990-16E7D92ABE1E}" type="datetime1">
              <a:rPr lang="en-CA" smtClean="0"/>
              <a:t>2026-07-21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1AFE7-E85B-104C-69C9-A7F1AEAF2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F957B-9395-E944-8C1E-3C918B106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1251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EDBA25-0282-B996-FE01-F25ACE73C88A}"/>
              </a:ext>
            </a:extLst>
          </p:cNvPr>
          <p:cNvSpPr/>
          <p:nvPr userDrawn="1"/>
        </p:nvSpPr>
        <p:spPr>
          <a:xfrm>
            <a:off x="0" y="6275688"/>
            <a:ext cx="12192000" cy="582312"/>
          </a:xfrm>
          <a:prstGeom prst="rect">
            <a:avLst/>
          </a:prstGeom>
          <a:gradFill flip="none" rotWithShape="1">
            <a:gsLst>
              <a:gs pos="4587">
                <a:srgbClr val="10284C"/>
              </a:gs>
              <a:gs pos="14000">
                <a:schemeClr val="tx1"/>
              </a:gs>
              <a:gs pos="56000">
                <a:schemeClr val="accent1"/>
              </a:gs>
              <a:gs pos="79000">
                <a:srgbClr val="1DAFA4"/>
              </a:gs>
              <a:gs pos="97248">
                <a:srgbClr val="3EB8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959D0-56B9-20C2-3D73-FFC07C4AA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CA" sz="2500" dirty="0">
                <a:solidFill>
                  <a:srgbClr val="103960"/>
                </a:solidFill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796B1-A059-C2A4-4CEA-AEB830A64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1AFE7-E85B-104C-69C9-A7F1AEAF2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F957B-9395-E944-8C1E-3C918B106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813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357EFC-85AE-EF71-D5D5-B977E8E66B75}"/>
              </a:ext>
            </a:extLst>
          </p:cNvPr>
          <p:cNvSpPr/>
          <p:nvPr userDrawn="1"/>
        </p:nvSpPr>
        <p:spPr>
          <a:xfrm>
            <a:off x="0" y="6274051"/>
            <a:ext cx="12192000" cy="5839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EC3B02-D462-1221-9516-D7A1A20D8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CA" sz="2500" dirty="0">
                <a:solidFill>
                  <a:srgbClr val="103960"/>
                </a:solidFill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1C3A4-6979-5E7F-6C47-27FF7944B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3BC51B-5E0C-58E4-98B2-38EF02096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2E04A-7101-4F10-5FD5-90FEA328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B29B9-8BE6-45E7-8898-E32E9782360E}" type="datetime1">
              <a:rPr lang="en-CA" smtClean="0"/>
              <a:t>2026-07-21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BF016-5E83-FD61-4BBA-36435EC88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74BD76-DA16-C241-0FEE-461E11DC4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528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0F22E1-4E88-504F-7C1F-9C801AF94F87}"/>
              </a:ext>
            </a:extLst>
          </p:cNvPr>
          <p:cNvSpPr/>
          <p:nvPr userDrawn="1"/>
        </p:nvSpPr>
        <p:spPr>
          <a:xfrm>
            <a:off x="0" y="6275688"/>
            <a:ext cx="12192000" cy="582312"/>
          </a:xfrm>
          <a:prstGeom prst="rect">
            <a:avLst/>
          </a:prstGeom>
          <a:gradFill flip="none" rotWithShape="1">
            <a:gsLst>
              <a:gs pos="4587">
                <a:srgbClr val="10284C"/>
              </a:gs>
              <a:gs pos="14000">
                <a:schemeClr val="tx1"/>
              </a:gs>
              <a:gs pos="56000">
                <a:schemeClr val="accent1"/>
              </a:gs>
              <a:gs pos="79000">
                <a:srgbClr val="1DAFA4"/>
              </a:gs>
              <a:gs pos="97248">
                <a:srgbClr val="3EB8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EC3B02-D462-1221-9516-D7A1A20D8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CA" sz="2500" dirty="0">
                <a:solidFill>
                  <a:srgbClr val="103960"/>
                </a:solidFill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1C3A4-6979-5E7F-6C47-27FF7944B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3BC51B-5E0C-58E4-98B2-38EF02096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2E04A-7101-4F10-5FD5-90FEA328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B29B9-8BE6-45E7-8898-E32E9782360E}" type="datetime1">
              <a:rPr lang="en-CA" smtClean="0"/>
              <a:t>2026-07-21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BF016-5E83-FD61-4BBA-36435EC88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74BD76-DA16-C241-0FEE-461E11DC4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1317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CA66CB-75FC-34FD-A192-01626985D337}"/>
              </a:ext>
            </a:extLst>
          </p:cNvPr>
          <p:cNvSpPr/>
          <p:nvPr userDrawn="1"/>
        </p:nvSpPr>
        <p:spPr>
          <a:xfrm>
            <a:off x="0" y="6275688"/>
            <a:ext cx="12192000" cy="582312"/>
          </a:xfrm>
          <a:prstGeom prst="rect">
            <a:avLst/>
          </a:prstGeom>
          <a:gradFill flip="none" rotWithShape="1">
            <a:gsLst>
              <a:gs pos="4587">
                <a:srgbClr val="10284C"/>
              </a:gs>
              <a:gs pos="14000">
                <a:schemeClr val="tx1"/>
              </a:gs>
              <a:gs pos="56000">
                <a:schemeClr val="accent1"/>
              </a:gs>
              <a:gs pos="79000">
                <a:srgbClr val="1DAFA4"/>
              </a:gs>
              <a:gs pos="97248">
                <a:srgbClr val="3EB8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BDB03A-8B82-49E2-659E-835A5D3D99E3}"/>
              </a:ext>
            </a:extLst>
          </p:cNvPr>
          <p:cNvSpPr/>
          <p:nvPr userDrawn="1"/>
        </p:nvSpPr>
        <p:spPr>
          <a:xfrm>
            <a:off x="0" y="-23166"/>
            <a:ext cx="4559643" cy="6270057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C682E2-E4D9-C795-E204-BF40EE8C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3FA6-8401-4D55-AEA5-EB39991A071B}" type="datetime1">
              <a:rPr lang="en-CA" smtClean="0"/>
              <a:t>2026-07-21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2F059E-8847-E91D-4B53-A2AF037F2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86F95E-BCA6-8C03-7B43-193848997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>
              <a:defRPr lang="en-CA" smtClean="0"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1C31CF-F40F-AF06-4247-AB78ADC65C4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0970" y="1175220"/>
            <a:ext cx="6240534" cy="430714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100">
                <a:solidFill>
                  <a:srgbClr val="000000"/>
                </a:solidFill>
                <a:latin typeface="Futura PT Book" panose="020B0502020204020303" pitchFamily="34" charset="0"/>
                <a:ea typeface="Futura PT Book" panose="020B05020202040203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9B3140-B50B-556B-3212-72BD530F8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175220"/>
            <a:ext cx="2743200" cy="20116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CA" sz="2500" dirty="0">
                <a:solidFill>
                  <a:srgbClr val="103960"/>
                </a:solidFill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3079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6B50C4-ABAF-B257-1A01-9723D1E72125}"/>
              </a:ext>
            </a:extLst>
          </p:cNvPr>
          <p:cNvSpPr/>
          <p:nvPr userDrawn="1"/>
        </p:nvSpPr>
        <p:spPr>
          <a:xfrm>
            <a:off x="0" y="6275688"/>
            <a:ext cx="12192000" cy="582312"/>
          </a:xfrm>
          <a:prstGeom prst="rect">
            <a:avLst/>
          </a:prstGeom>
          <a:gradFill flip="none" rotWithShape="1">
            <a:gsLst>
              <a:gs pos="4587">
                <a:srgbClr val="10284C"/>
              </a:gs>
              <a:gs pos="14000">
                <a:schemeClr val="tx1"/>
              </a:gs>
              <a:gs pos="56000">
                <a:schemeClr val="accent1"/>
              </a:gs>
              <a:gs pos="79000">
                <a:srgbClr val="1DAFA4"/>
              </a:gs>
              <a:gs pos="97248">
                <a:srgbClr val="3EB8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35A86F-CDB4-7D3B-6332-80F339827B1A}"/>
              </a:ext>
            </a:extLst>
          </p:cNvPr>
          <p:cNvSpPr/>
          <p:nvPr userDrawn="1"/>
        </p:nvSpPr>
        <p:spPr>
          <a:xfrm>
            <a:off x="0" y="0"/>
            <a:ext cx="4547286" cy="6275688"/>
          </a:xfrm>
          <a:prstGeom prst="rect">
            <a:avLst/>
          </a:prstGeom>
          <a:solidFill>
            <a:srgbClr val="103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15A21161-D955-4C2E-634A-DBBC2F265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12C3FA6-8401-4D55-AEA5-EB39991A071B}" type="datetime1">
              <a:rPr lang="en-CA" smtClean="0"/>
              <a:t>2026-07-21</a:t>
            </a:fld>
            <a:endParaRPr lang="en-CA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2F35042C-9E0C-12D7-FD05-B570A707A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FEEA7606-0A92-7F0C-6E67-B44470AE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>
            <a:lvl1pPr>
              <a:defRPr lang="en-CA" smtClean="0">
                <a:solidFill>
                  <a:schemeClr val="bg2"/>
                </a:solidFill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859DB12-F433-FD64-3C86-A8647472D4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0970" y="1175220"/>
            <a:ext cx="6240534" cy="430714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100">
                <a:solidFill>
                  <a:srgbClr val="000000"/>
                </a:solidFill>
                <a:latin typeface="Futura PT Book" panose="020B0502020204020303" pitchFamily="34" charset="0"/>
                <a:ea typeface="Futura PT Book" panose="020B05020202040203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40B5EEC-4D4C-CCA8-DCF0-DCB91B1C36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175220"/>
            <a:ext cx="2743200" cy="20116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CA" sz="2500" dirty="0">
                <a:solidFill>
                  <a:schemeClr val="bg2"/>
                </a:solidFill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7059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F00378-43A3-408A-0F45-1203B02B8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A154C-1768-17BF-59F1-7DC12211E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9BA8A-13FA-40D7-A06D-4842F3E8D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6E2B3-A114-406D-9FEA-9CC13A18DCD3}" type="datetime1">
              <a:rPr lang="en-CA" smtClean="0"/>
              <a:t>2026-07-21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D2258-0E79-83A5-A744-77265E92A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76494-87F0-6DE3-2955-886CF32F14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ravesend Sans Medium" panose="00000600000000000000" pitchFamily="50" charset="0"/>
              </a:defRPr>
            </a:lvl1pPr>
          </a:lstStyle>
          <a:p>
            <a:fld id="{FF5300FE-EB99-4CD7-BA4D-BD1A7FD6F17C}" type="slidenum">
              <a:rPr lang="en-CA" smtClean="0"/>
              <a:pPr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224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50" r:id="rId4"/>
    <p:sldLayoutId id="2147483663" r:id="rId5"/>
    <p:sldLayoutId id="2147483652" r:id="rId6"/>
    <p:sldLayoutId id="2147483664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Futura PT Medium" panose="020B06020202040203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utura PT Book" panose="020B0502020204020303" pitchFamily="34" charset="0"/>
          <a:ea typeface="Baskerville Display PT" panose="02030602080406020203" pitchFamily="18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utura PT Book" panose="020B0502020204020303" pitchFamily="34" charset="0"/>
          <a:ea typeface="Baskerville Display PT" panose="02030602080406020203" pitchFamily="18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utura PT Book" panose="020B0502020204020303" pitchFamily="34" charset="0"/>
          <a:ea typeface="Baskerville Display PT" panose="02030602080406020203" pitchFamily="18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PT Book" panose="020B0502020204020303" pitchFamily="34" charset="0"/>
          <a:ea typeface="Baskerville Display PT" panose="02030602080406020203" pitchFamily="18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PT Book" panose="020B0502020204020303" pitchFamily="34" charset="0"/>
          <a:ea typeface="Baskerville Display PT" panose="02030602080406020203" pitchFamily="18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paquette@cqdm.org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mpaquette@cqdm.org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8E44D5-90DE-9D8D-63DF-B2CB91D67A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CQDM-CPDC Call for Ideas</a:t>
            </a:r>
            <a:endParaRPr lang="en-CA" b="1" dirty="0">
              <a:latin typeface="+mj-l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0687DA4-2817-1D97-F8C9-594F255D22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861" y="5318710"/>
            <a:ext cx="10932277" cy="1270102"/>
          </a:xfrm>
        </p:spPr>
        <p:txBody>
          <a:bodyPr/>
          <a:lstStyle/>
          <a:p>
            <a:r>
              <a:rPr lang="en-US" dirty="0"/>
              <a:t>Application template for radiopharmaceutical technologies</a:t>
            </a:r>
          </a:p>
          <a:p>
            <a:r>
              <a:rPr lang="en-CA" dirty="0"/>
              <a:t>Closing date: October 15, 2026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E9AD20-9A99-B81E-3102-C7D7B2D79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62" y="429122"/>
            <a:ext cx="1991450" cy="7318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D020C9-EAB8-EA78-EE6D-76B11C759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7" b="89944" l="9777" r="93017">
                        <a14:foregroundMark x1="21508" y1="60056" x2="16760" y2="58101"/>
                        <a14:foregroundMark x1="48883" y1="46648" x2="50559" y2="43017"/>
                        <a14:foregroundMark x1="68436" y1="25978" x2="67598" y2="22626"/>
                        <a14:foregroundMark x1="74581" y1="44413" x2="75419" y2="41899"/>
                        <a14:foregroundMark x1="93017" y1="46369" x2="91899" y2="44693"/>
                        <a14:foregroundMark x1="61453" y1="19832" x2="56145" y2="18436"/>
                        <a14:foregroundMark x1="50559" y1="17318" x2="44413" y2="18436"/>
                        <a14:foregroundMark x1="39385" y1="20391" x2="30726" y2="24302"/>
                        <a14:foregroundMark x1="29609" y1="26536" x2="24022" y2="31564"/>
                        <a14:foregroundMark x1="22626" y1="35475" x2="25140" y2="30447"/>
                        <a14:foregroundMark x1="68156" y1="23184" x2="67318" y2="21229"/>
                        <a14:foregroundMark x1="73743" y1="73464" x2="68156" y2="75698"/>
                        <a14:foregroundMark x1="75419" y1="72626" x2="79888" y2="66760"/>
                        <a14:foregroundMark x1="79050" y1="66760" x2="79330" y2="63687"/>
                        <a14:foregroundMark x1="37151" y1="76816" x2="34637" y2="75698"/>
                        <a14:foregroundMark x1="77654" y1="68994" x2="80447" y2="650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29731" y="0"/>
            <a:ext cx="1732407" cy="173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77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ccent Bar"/>
          <p:cNvSpPr/>
          <p:nvPr/>
        </p:nvSpPr>
        <p:spPr>
          <a:xfrm>
            <a:off x="0" y="0"/>
            <a:ext cx="180000" cy="1394235"/>
          </a:xfrm>
          <a:prstGeom prst="rect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Header"/>
          <p:cNvSpPr txBox="1"/>
          <p:nvPr/>
        </p:nvSpPr>
        <p:spPr>
          <a:xfrm>
            <a:off x="560000" y="215000"/>
            <a:ext cx="8600000" cy="98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CA" sz="1200" b="1" spc="300">
                <a:solidFill>
                  <a:srgbClr val="FFDC5D"/>
                </a:solidFill>
                <a:latin typeface="Futura PT Medium" panose="020B0604020202020204" charset="0"/>
              </a:rPr>
              <a:t>BEFORE YOU BEGIN</a:t>
            </a:r>
          </a:p>
          <a:p>
            <a:r>
              <a:rPr lang="en-CA" sz="2800" b="1">
                <a:solidFill>
                  <a:srgbClr val="FFFFFF"/>
                </a:solidFill>
                <a:latin typeface="Futura PT Medium" panose="020B0604020202020204" charset="0"/>
              </a:rPr>
              <a:t>General Information</a:t>
            </a:r>
          </a:p>
        </p:txBody>
      </p:sp>
      <p:sp>
        <p:nvSpPr>
          <p:cNvPr id="32" name="Your logo"/>
          <p:cNvSpPr/>
          <p:nvPr/>
        </p:nvSpPr>
        <p:spPr>
          <a:xfrm>
            <a:off x="9779143" y="310000"/>
            <a:ext cx="2087960" cy="880000"/>
          </a:xfrm>
          <a:prstGeom prst="roundRect">
            <a:avLst>
              <a:gd name="adj" fmla="val 8000"/>
            </a:avLst>
          </a:prstGeom>
          <a:solidFill>
            <a:schemeClr val="bg2"/>
          </a:solidFill>
          <a:ln w="12700">
            <a:solidFill>
              <a:srgbClr val="FFFFFF">
                <a:alpha val="55000"/>
              </a:srgbClr>
            </a:solidFill>
          </a:ln>
        </p:spPr>
        <p:txBody>
          <a:bodyPr rtlCol="0" anchor="ctr"/>
          <a:lstStyle/>
          <a:p>
            <a:pPr algn="ctr"/>
            <a:r>
              <a:rPr lang="en-CA" sz="1400" b="1" dirty="0">
                <a:latin typeface="Futura PT Book" panose="020B0604020202020204" charset="0"/>
              </a:rPr>
              <a:t>Please put your  organization logo here</a:t>
            </a:r>
          </a:p>
        </p:txBody>
      </p:sp>
      <p:sp>
        <p:nvSpPr>
          <p:cNvPr id="33" name="Lead"/>
          <p:cNvSpPr txBox="1"/>
          <p:nvPr/>
        </p:nvSpPr>
        <p:spPr>
          <a:xfrm>
            <a:off x="560000" y="1620000"/>
            <a:ext cx="11072000" cy="64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CA" sz="1500">
                <a:solidFill>
                  <a:srgbClr val="434546"/>
                </a:solidFill>
                <a:latin typeface="Futura PT Book" panose="020B0604020202020204" charset="0"/>
              </a:rPr>
              <a:t>Use this template to submit your idea to the CQDM–CPDC Call for Ideas on radiopharmaceutical technologies. Read the three points below before completing the following sections.</a:t>
            </a:r>
          </a:p>
        </p:txBody>
      </p:sp>
      <p:sp>
        <p:nvSpPr>
          <p:cNvPr id="40" name="Card 1"/>
          <p:cNvSpPr/>
          <p:nvPr/>
        </p:nvSpPr>
        <p:spPr>
          <a:xfrm>
            <a:off x="560000" y="2420000"/>
            <a:ext cx="3480000" cy="215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1" name="Dot 1"/>
          <p:cNvSpPr/>
          <p:nvPr/>
        </p:nvSpPr>
        <p:spPr>
          <a:xfrm>
            <a:off x="820000" y="2680000"/>
            <a:ext cx="360000" cy="360000"/>
          </a:xfrm>
          <a:prstGeom prst="ellipse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42" name="Card 1 Text"/>
          <p:cNvSpPr txBox="1"/>
          <p:nvPr/>
        </p:nvSpPr>
        <p:spPr>
          <a:xfrm>
            <a:off x="820000" y="3180000"/>
            <a:ext cx="2960000" cy="125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spcAft>
                <a:spcPts val="500"/>
              </a:spcAft>
            </a:pPr>
            <a:r>
              <a:rPr lang="en-CA" sz="1600" b="1">
                <a:solidFill>
                  <a:srgbClr val="0F3960"/>
                </a:solidFill>
                <a:latin typeface="Futura PT Medium" panose="020B0604020202020204" charset="0"/>
              </a:rPr>
              <a:t>Non-confidential</a:t>
            </a:r>
          </a:p>
          <a:p>
            <a:r>
              <a:rPr lang="en-CA" sz="1250">
                <a:solidFill>
                  <a:srgbClr val="434546"/>
                </a:solidFill>
                <a:latin typeface="Futura PT Book" panose="020B0604020202020204" charset="0"/>
              </a:rPr>
              <a:t>Share only what you are comfortable disclosing publicly. Do not include confidential data.</a:t>
            </a:r>
          </a:p>
        </p:txBody>
      </p:sp>
      <p:sp>
        <p:nvSpPr>
          <p:cNvPr id="50" name="Card 2"/>
          <p:cNvSpPr/>
          <p:nvPr/>
        </p:nvSpPr>
        <p:spPr>
          <a:xfrm>
            <a:off x="4356000" y="2420000"/>
            <a:ext cx="3480000" cy="215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51" name="Dot 2"/>
          <p:cNvSpPr/>
          <p:nvPr/>
        </p:nvSpPr>
        <p:spPr>
          <a:xfrm>
            <a:off x="4616000" y="2680000"/>
            <a:ext cx="360000" cy="360000"/>
          </a:xfrm>
          <a:prstGeom prst="ellipse">
            <a:avLst/>
          </a:prstGeom>
          <a:solidFill>
            <a:srgbClr val="35B577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2" name="Card 2 Text"/>
          <p:cNvSpPr txBox="1"/>
          <p:nvPr/>
        </p:nvSpPr>
        <p:spPr>
          <a:xfrm>
            <a:off x="4616000" y="3180000"/>
            <a:ext cx="2960000" cy="125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spcAft>
                <a:spcPts val="500"/>
              </a:spcAft>
            </a:pPr>
            <a:r>
              <a:rPr lang="en-CA" sz="1600" b="1">
                <a:solidFill>
                  <a:srgbClr val="0F3960"/>
                </a:solidFill>
                <a:latin typeface="Futura PT Medium" panose="020B0604020202020204" charset="0"/>
              </a:rPr>
              <a:t>Complete what applies</a:t>
            </a:r>
          </a:p>
          <a:p>
            <a:r>
              <a:rPr lang="en-CA" sz="1250">
                <a:solidFill>
                  <a:srgbClr val="434546"/>
                </a:solidFill>
                <a:latin typeface="Futura PT Book" panose="020B0604020202020204" charset="0"/>
              </a:rPr>
              <a:t>Fill in as much of each section as possible. Leave fields blank where they do not apply to your idea.</a:t>
            </a:r>
          </a:p>
        </p:txBody>
      </p:sp>
      <p:sp>
        <p:nvSpPr>
          <p:cNvPr id="60" name="Card 3"/>
          <p:cNvSpPr/>
          <p:nvPr/>
        </p:nvSpPr>
        <p:spPr>
          <a:xfrm>
            <a:off x="8152000" y="2420000"/>
            <a:ext cx="3480000" cy="215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61" name="Dot 3"/>
          <p:cNvSpPr/>
          <p:nvPr/>
        </p:nvSpPr>
        <p:spPr>
          <a:xfrm>
            <a:off x="8412000" y="2680000"/>
            <a:ext cx="360000" cy="360000"/>
          </a:xfrm>
          <a:prstGeom prst="ellipse">
            <a:avLst/>
          </a:prstGeom>
          <a:solidFill>
            <a:srgbClr val="FFDC5D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62" name="Card 3 Text"/>
          <p:cNvSpPr txBox="1"/>
          <p:nvPr/>
        </p:nvSpPr>
        <p:spPr>
          <a:xfrm>
            <a:off x="8412000" y="3180000"/>
            <a:ext cx="2960000" cy="125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spcAft>
                <a:spcPts val="500"/>
              </a:spcAft>
            </a:pPr>
            <a:r>
              <a:rPr lang="en-CA" sz="1600" b="1" dirty="0">
                <a:solidFill>
                  <a:srgbClr val="0F3960"/>
                </a:solidFill>
                <a:latin typeface="Futura PT Medium" panose="020B0604020202020204" charset="0"/>
              </a:rPr>
              <a:t>What happens next</a:t>
            </a:r>
          </a:p>
          <a:p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Selected applicants are invited to present their idea virtually to CPDC and CQDM on </a:t>
            </a:r>
            <a:r>
              <a:rPr lang="en-CA" sz="1250" b="1" dirty="0">
                <a:solidFill>
                  <a:srgbClr val="434546"/>
                </a:solidFill>
                <a:latin typeface="Futura PT Book" panose="020B0604020202020204" charset="0"/>
              </a:rPr>
              <a:t>December 2, 2026</a:t>
            </a:r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.</a:t>
            </a:r>
          </a:p>
        </p:txBody>
      </p:sp>
      <p:sp>
        <p:nvSpPr>
          <p:cNvPr id="70" name="Contact Strip"/>
          <p:cNvSpPr/>
          <p:nvPr/>
        </p:nvSpPr>
        <p:spPr>
          <a:xfrm>
            <a:off x="560000" y="5000000"/>
            <a:ext cx="11072000" cy="820000"/>
          </a:xfrm>
          <a:prstGeom prst="roundRect">
            <a:avLst>
              <a:gd name="adj" fmla="val 6000"/>
            </a:avLst>
          </a:prstGeom>
          <a:solidFill>
            <a:srgbClr val="0F3960"/>
          </a:solidFill>
          <a:ln>
            <a:noFill/>
          </a:ln>
        </p:spPr>
        <p:txBody>
          <a:bodyPr lIns="274320" rIns="274320" rtlCol="0" anchor="ctr"/>
          <a:lstStyle/>
          <a:p>
            <a:r>
              <a:rPr lang="en-CA" sz="1400" b="1">
                <a:solidFill>
                  <a:srgbClr val="FFFFFF"/>
                </a:solidFill>
                <a:latin typeface="Futura PT Medium" panose="020B0604020202020204" charset="0"/>
              </a:rPr>
              <a:t>Questions about the application process?  </a:t>
            </a:r>
            <a:r>
              <a:rPr lang="en-CA" sz="1400">
                <a:solidFill>
                  <a:srgbClr val="FFFFFF"/>
                </a:solidFill>
                <a:latin typeface="Futura PT Book" panose="020B0604020202020204" charset="0"/>
              </a:rPr>
              <a:t>Contact Mathieu Paquette — </a:t>
            </a:r>
            <a:r>
              <a:rPr lang="en-CA" sz="1400" b="1" u="sng">
                <a:solidFill>
                  <a:srgbClr val="37C6FF"/>
                </a:solidFill>
                <a:latin typeface="Futura PT Book" panose="020B0604020202020204" charset="0"/>
                <a:hlinkClick r:id="rId2"/>
              </a:rPr>
              <a:t>mpaquette@cqdm.org</a:t>
            </a:r>
          </a:p>
        </p:txBody>
      </p:sp>
      <p:sp>
        <p:nvSpPr>
          <p:cNvPr id="13" name="Footer Placeholder 8"/>
          <p:cNvSpPr txBox="1">
            <a:spLocks/>
          </p:cNvSpPr>
          <p:nvPr/>
        </p:nvSpPr>
        <p:spPr>
          <a:xfrm>
            <a:off x="560000" y="6480000"/>
            <a:ext cx="2000000" cy="275477"/>
          </a:xfrm>
          <a:prstGeom prst="rect">
            <a:avLst/>
          </a:prstGeom>
          <a:noFill/>
        </p:spPr>
        <p:txBody>
          <a:bodyPr/>
          <a:lstStyle/>
          <a:p>
            <a:r>
              <a:rPr lang="en-CA" sz="1100">
                <a:solidFill>
                  <a:srgbClr val="8A9299"/>
                </a:solidFill>
                <a:latin typeface="Futura PT Book" panose="020B0604020202020204" charset="0"/>
              </a:rPr>
              <a:t>Non-Confidential</a:t>
            </a:r>
          </a:p>
        </p:txBody>
      </p:sp>
    </p:spTree>
    <p:extLst>
      <p:ext uri="{BB962C8B-B14F-4D97-AF65-F5344CB8AC3E}">
        <p14:creationId xmlns:p14="http://schemas.microsoft.com/office/powerpoint/2010/main" val="3459032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ccent Bar"/>
          <p:cNvSpPr/>
          <p:nvPr/>
        </p:nvSpPr>
        <p:spPr>
          <a:xfrm>
            <a:off x="0" y="0"/>
            <a:ext cx="180000" cy="1394235"/>
          </a:xfrm>
          <a:prstGeom prst="rect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Header"/>
          <p:cNvSpPr txBox="1"/>
          <p:nvPr/>
        </p:nvSpPr>
        <p:spPr>
          <a:xfrm>
            <a:off x="560000" y="215000"/>
            <a:ext cx="8600000" cy="98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CA" sz="1200" b="1" spc="300">
                <a:solidFill>
                  <a:srgbClr val="FFDC5D"/>
                </a:solidFill>
                <a:latin typeface="Futura PT Medium" panose="020B0604020202020204" charset="0"/>
              </a:rPr>
              <a:t>SECTION 1 OF 6</a:t>
            </a:r>
          </a:p>
          <a:p>
            <a:r>
              <a:rPr lang="en-CA" sz="2800" b="1">
                <a:solidFill>
                  <a:srgbClr val="FFFFFF"/>
                </a:solidFill>
                <a:latin typeface="Futura PT Medium" panose="020B0604020202020204" charset="0"/>
              </a:rPr>
              <a:t>Summary</a:t>
            </a:r>
          </a:p>
        </p:txBody>
      </p:sp>
      <p:sp>
        <p:nvSpPr>
          <p:cNvPr id="33" name="Lead"/>
          <p:cNvSpPr txBox="1"/>
          <p:nvPr/>
        </p:nvSpPr>
        <p:spPr>
          <a:xfrm>
            <a:off x="560000" y="1560000"/>
            <a:ext cx="11072000" cy="46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CA" sz="1500">
                <a:solidFill>
                  <a:srgbClr val="434546"/>
                </a:solidFill>
                <a:latin typeface="Futura PT Book" panose="020B0604020202020204" charset="0"/>
              </a:rPr>
              <a:t>Give a quick snapshot of your idea and who is submitting it.</a:t>
            </a:r>
          </a:p>
        </p:txBody>
      </p:sp>
      <p:sp>
        <p:nvSpPr>
          <p:cNvPr id="40" name="Applicant Card"/>
          <p:cNvSpPr/>
          <p:nvPr/>
        </p:nvSpPr>
        <p:spPr>
          <a:xfrm>
            <a:off x="560000" y="1949380"/>
            <a:ext cx="4454127" cy="457062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1" name="Applicant Title"/>
          <p:cNvSpPr txBox="1"/>
          <p:nvPr/>
        </p:nvSpPr>
        <p:spPr>
          <a:xfrm>
            <a:off x="760000" y="2060000"/>
            <a:ext cx="4700000" cy="360000"/>
          </a:xfrm>
          <a:prstGeom prst="rect">
            <a:avLst/>
          </a:prstGeom>
          <a:noFill/>
        </p:spPr>
        <p:txBody>
          <a:bodyPr rtlCol="0" anchor="ctr"/>
          <a:lstStyle/>
          <a:p>
            <a:r>
              <a:rPr lang="en-CA" sz="1500" b="1" dirty="0">
                <a:solidFill>
                  <a:srgbClr val="0F3960"/>
                </a:solidFill>
                <a:latin typeface="Futura PT Medium" panose="020B0604020202020204" charset="0"/>
              </a:rPr>
              <a:t>Applicant details</a:t>
            </a:r>
          </a:p>
        </p:txBody>
      </p:sp>
      <p:sp>
        <p:nvSpPr>
          <p:cNvPr id="42" name="Fields Labels"/>
          <p:cNvSpPr txBox="1"/>
          <p:nvPr/>
        </p:nvSpPr>
        <p:spPr>
          <a:xfrm>
            <a:off x="760000" y="2562330"/>
            <a:ext cx="4700000" cy="3577670"/>
          </a:xfrm>
          <a:prstGeom prst="rect">
            <a:avLst/>
          </a:prstGeom>
          <a:noFill/>
        </p:spPr>
        <p:txBody>
          <a:bodyPr rtlCol="0"/>
          <a:lstStyle/>
          <a:p>
            <a:pPr>
              <a:spcAft>
                <a:spcPts val="1400"/>
              </a:spcAft>
            </a:pPr>
            <a:r>
              <a:rPr lang="en-CA" sz="1300" b="1" dirty="0">
                <a:solidFill>
                  <a:srgbClr val="0F3960"/>
                </a:solidFill>
                <a:latin typeface="Futura PT Medium" panose="020B0604020202020204" charset="0"/>
              </a:rPr>
              <a:t>Idea name:</a:t>
            </a:r>
          </a:p>
          <a:p>
            <a:pPr>
              <a:spcAft>
                <a:spcPts val="1400"/>
              </a:spcAft>
            </a:pPr>
            <a:endParaRPr lang="en-CA" sz="1300" b="1" dirty="0">
              <a:solidFill>
                <a:srgbClr val="0F3960"/>
              </a:solidFill>
              <a:latin typeface="Futura PT Medium" panose="020B0604020202020204" charset="0"/>
            </a:endParaRPr>
          </a:p>
          <a:p>
            <a:pPr>
              <a:spcAft>
                <a:spcPts val="1400"/>
              </a:spcAft>
            </a:pPr>
            <a:r>
              <a:rPr lang="en-CA" sz="1300" b="1" dirty="0">
                <a:solidFill>
                  <a:srgbClr val="0F3960"/>
                </a:solidFill>
                <a:latin typeface="Futura PT Medium" panose="020B0604020202020204" charset="0"/>
              </a:rPr>
              <a:t>Company name:</a:t>
            </a:r>
          </a:p>
          <a:p>
            <a:pPr>
              <a:spcAft>
                <a:spcPts val="1400"/>
              </a:spcAft>
            </a:pPr>
            <a:r>
              <a:rPr lang="en-CA" sz="1300" b="1" dirty="0">
                <a:solidFill>
                  <a:srgbClr val="0F3960"/>
                </a:solidFill>
                <a:latin typeface="Futura PT Medium" panose="020B0604020202020204" charset="0"/>
              </a:rPr>
              <a:t>Applicant name:</a:t>
            </a:r>
          </a:p>
          <a:p>
            <a:pPr>
              <a:spcAft>
                <a:spcPts val="1400"/>
              </a:spcAft>
            </a:pPr>
            <a:r>
              <a:rPr lang="en-CA" sz="1300" b="1" dirty="0">
                <a:solidFill>
                  <a:srgbClr val="0F3960"/>
                </a:solidFill>
                <a:latin typeface="Futura PT Medium" panose="020B0604020202020204" charset="0"/>
              </a:rPr>
              <a:t>Applicant email:</a:t>
            </a:r>
          </a:p>
          <a:p>
            <a:r>
              <a:rPr lang="en-CA" sz="1300" b="1" dirty="0">
                <a:solidFill>
                  <a:srgbClr val="0F3960"/>
                </a:solidFill>
                <a:latin typeface="Futura PT Medium" panose="020B0604020202020204" charset="0"/>
              </a:rPr>
              <a:t>City, Province:</a:t>
            </a:r>
          </a:p>
        </p:txBody>
      </p:sp>
      <p:sp>
        <p:nvSpPr>
          <p:cNvPr id="50" name="Block A Label"/>
          <p:cNvSpPr txBox="1"/>
          <p:nvPr/>
        </p:nvSpPr>
        <p:spPr>
          <a:xfrm>
            <a:off x="5306861" y="1490000"/>
            <a:ext cx="6560242" cy="620000"/>
          </a:xfrm>
          <a:prstGeom prst="rect">
            <a:avLst/>
          </a:prstGeom>
          <a:noFill/>
        </p:spPr>
        <p:txBody>
          <a:bodyPr rtlCol="0">
            <a:normAutofit/>
          </a:bodyPr>
          <a:lstStyle/>
          <a:p>
            <a:pPr>
              <a:spcAft>
                <a:spcPts val="200"/>
              </a:spcAft>
            </a:pPr>
            <a:r>
              <a:rPr lang="en-CA" sz="1500" b="1" dirty="0">
                <a:solidFill>
                  <a:srgbClr val="0F3960"/>
                </a:solidFill>
                <a:latin typeface="Futura PT Medium" panose="020B0604020202020204" charset="0"/>
              </a:rPr>
              <a:t>Ultimate product description</a:t>
            </a:r>
          </a:p>
          <a:p>
            <a:r>
              <a:rPr lang="en-CA" sz="1150" i="1" dirty="0">
                <a:solidFill>
                  <a:srgbClr val="6B7378"/>
                </a:solidFill>
                <a:latin typeface="Futura PT Book" panose="020B0604020202020204" charset="0"/>
              </a:rPr>
              <a:t>In a few sentences, what is the final product and what does it do?</a:t>
            </a:r>
          </a:p>
        </p:txBody>
      </p:sp>
      <p:sp>
        <p:nvSpPr>
          <p:cNvPr id="51" name="Block A Input"/>
          <p:cNvSpPr/>
          <p:nvPr/>
        </p:nvSpPr>
        <p:spPr>
          <a:xfrm>
            <a:off x="5306861" y="2020000"/>
            <a:ext cx="6560242" cy="1074272"/>
          </a:xfrm>
          <a:prstGeom prst="roundRect">
            <a:avLst>
              <a:gd name="adj" fmla="val 6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/>
          <a:lstStyle/>
          <a:p>
            <a:endParaRPr lang="en-CA" sz="1300" dirty="0"/>
          </a:p>
        </p:txBody>
      </p:sp>
      <p:sp>
        <p:nvSpPr>
          <p:cNvPr id="52" name="Block B Label"/>
          <p:cNvSpPr txBox="1"/>
          <p:nvPr/>
        </p:nvSpPr>
        <p:spPr>
          <a:xfrm>
            <a:off x="5306861" y="3186811"/>
            <a:ext cx="6560242" cy="620000"/>
          </a:xfrm>
          <a:prstGeom prst="rect">
            <a:avLst/>
          </a:prstGeom>
          <a:noFill/>
        </p:spPr>
        <p:txBody>
          <a:bodyPr rtlCol="0">
            <a:normAutofit/>
          </a:bodyPr>
          <a:lstStyle/>
          <a:p>
            <a:pPr>
              <a:spcAft>
                <a:spcPts val="200"/>
              </a:spcAft>
            </a:pPr>
            <a:r>
              <a:rPr lang="en-CA" sz="1500" b="1" dirty="0">
                <a:solidFill>
                  <a:srgbClr val="0F3960"/>
                </a:solidFill>
                <a:latin typeface="Futura PT Medium" panose="020B0604020202020204" charset="0"/>
              </a:rPr>
              <a:t>Total accessible market &amp; growth</a:t>
            </a:r>
          </a:p>
          <a:p>
            <a:r>
              <a:rPr lang="en-CA" sz="1150" i="1" dirty="0">
                <a:solidFill>
                  <a:srgbClr val="6B7378"/>
                </a:solidFill>
                <a:latin typeface="Futura PT Book" panose="020B0604020202020204" charset="0"/>
              </a:rPr>
              <a:t>Estimated market size and expected growth.</a:t>
            </a:r>
          </a:p>
        </p:txBody>
      </p:sp>
      <p:sp>
        <p:nvSpPr>
          <p:cNvPr id="54" name="Block C Label"/>
          <p:cNvSpPr txBox="1"/>
          <p:nvPr/>
        </p:nvSpPr>
        <p:spPr>
          <a:xfrm>
            <a:off x="5306861" y="4901178"/>
            <a:ext cx="6560242" cy="620000"/>
          </a:xfrm>
          <a:prstGeom prst="rect">
            <a:avLst/>
          </a:prstGeom>
          <a:noFill/>
        </p:spPr>
        <p:txBody>
          <a:bodyPr rtlCol="0">
            <a:normAutofit/>
          </a:bodyPr>
          <a:lstStyle/>
          <a:p>
            <a:pPr>
              <a:spcAft>
                <a:spcPts val="200"/>
              </a:spcAft>
            </a:pPr>
            <a:r>
              <a:rPr lang="en-CA" sz="1500" b="1" dirty="0">
                <a:solidFill>
                  <a:srgbClr val="0F3960"/>
                </a:solidFill>
                <a:latin typeface="Futura PT Medium" panose="020B0604020202020204" charset="0"/>
              </a:rPr>
              <a:t>Main competition</a:t>
            </a:r>
          </a:p>
          <a:p>
            <a:r>
              <a:rPr lang="en-CA" sz="1150" i="1" dirty="0">
                <a:solidFill>
                  <a:srgbClr val="6B7378"/>
                </a:solidFill>
                <a:latin typeface="Futura PT Book" panose="020B0604020202020204" charset="0"/>
              </a:rPr>
              <a:t>Key competing products, technologies, or approaches.</a:t>
            </a:r>
          </a:p>
        </p:txBody>
      </p:sp>
      <p:sp>
        <p:nvSpPr>
          <p:cNvPr id="13" name="Footer"/>
          <p:cNvSpPr txBox="1">
            <a:spLocks/>
          </p:cNvSpPr>
          <p:nvPr/>
        </p:nvSpPr>
        <p:spPr>
          <a:xfrm>
            <a:off x="560000" y="6520000"/>
            <a:ext cx="2000000" cy="275477"/>
          </a:xfrm>
          <a:prstGeom prst="rect">
            <a:avLst/>
          </a:prstGeom>
          <a:noFill/>
        </p:spPr>
        <p:txBody>
          <a:bodyPr/>
          <a:lstStyle/>
          <a:p>
            <a:r>
              <a:rPr lang="en-CA" sz="1100">
                <a:solidFill>
                  <a:srgbClr val="8A9299"/>
                </a:solidFill>
                <a:latin typeface="Futura PT Book" panose="020B0604020202020204" charset="0"/>
              </a:rPr>
              <a:t>Non-Confidential</a:t>
            </a:r>
          </a:p>
        </p:txBody>
      </p:sp>
      <p:sp>
        <p:nvSpPr>
          <p:cNvPr id="3" name="Your logo">
            <a:extLst>
              <a:ext uri="{FF2B5EF4-FFF2-40B4-BE49-F238E27FC236}">
                <a16:creationId xmlns:a16="http://schemas.microsoft.com/office/drawing/2014/main" id="{588DC481-7ECE-3B7B-AA95-B40C3CEE8E91}"/>
              </a:ext>
            </a:extLst>
          </p:cNvPr>
          <p:cNvSpPr/>
          <p:nvPr/>
        </p:nvSpPr>
        <p:spPr>
          <a:xfrm>
            <a:off x="9779143" y="310000"/>
            <a:ext cx="2087960" cy="880000"/>
          </a:xfrm>
          <a:prstGeom prst="roundRect">
            <a:avLst>
              <a:gd name="adj" fmla="val 8000"/>
            </a:avLst>
          </a:prstGeom>
          <a:solidFill>
            <a:schemeClr val="bg2"/>
          </a:solidFill>
          <a:ln w="12700">
            <a:solidFill>
              <a:srgbClr val="FFFFFF">
                <a:alpha val="55000"/>
              </a:srgbClr>
            </a:solidFill>
          </a:ln>
        </p:spPr>
        <p:txBody>
          <a:bodyPr rtlCol="0" anchor="ctr"/>
          <a:lstStyle/>
          <a:p>
            <a:pPr algn="ctr"/>
            <a:r>
              <a:rPr lang="en-CA" sz="1400" b="1" dirty="0">
                <a:latin typeface="Futura PT Book" panose="020B0604020202020204" charset="0"/>
              </a:rPr>
              <a:t>Please put your  organization logo here</a:t>
            </a:r>
          </a:p>
        </p:txBody>
      </p:sp>
      <p:sp>
        <p:nvSpPr>
          <p:cNvPr id="5" name="Block A Input">
            <a:extLst>
              <a:ext uri="{FF2B5EF4-FFF2-40B4-BE49-F238E27FC236}">
                <a16:creationId xmlns:a16="http://schemas.microsoft.com/office/drawing/2014/main" id="{9D864E41-1CB3-5A49-BE68-D8010D52404C}"/>
              </a:ext>
            </a:extLst>
          </p:cNvPr>
          <p:cNvSpPr/>
          <p:nvPr/>
        </p:nvSpPr>
        <p:spPr>
          <a:xfrm>
            <a:off x="5306861" y="3796764"/>
            <a:ext cx="6560242" cy="1074272"/>
          </a:xfrm>
          <a:prstGeom prst="roundRect">
            <a:avLst>
              <a:gd name="adj" fmla="val 6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/>
          <a:lstStyle/>
          <a:p>
            <a:endParaRPr lang="en-CA" sz="1300" dirty="0"/>
          </a:p>
        </p:txBody>
      </p:sp>
      <p:sp>
        <p:nvSpPr>
          <p:cNvPr id="7" name="Block A Input">
            <a:extLst>
              <a:ext uri="{FF2B5EF4-FFF2-40B4-BE49-F238E27FC236}">
                <a16:creationId xmlns:a16="http://schemas.microsoft.com/office/drawing/2014/main" id="{861BCD9B-D9DF-C124-4780-450B977DBAEC}"/>
              </a:ext>
            </a:extLst>
          </p:cNvPr>
          <p:cNvSpPr/>
          <p:nvPr/>
        </p:nvSpPr>
        <p:spPr>
          <a:xfrm>
            <a:off x="5306861" y="5445728"/>
            <a:ext cx="6560242" cy="1074272"/>
          </a:xfrm>
          <a:prstGeom prst="roundRect">
            <a:avLst>
              <a:gd name="adj" fmla="val 6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/>
          <a:lstStyle/>
          <a:p>
            <a:endParaRPr lang="en-CA" sz="1300" dirty="0"/>
          </a:p>
        </p:txBody>
      </p:sp>
    </p:spTree>
    <p:extLst>
      <p:ext uri="{BB962C8B-B14F-4D97-AF65-F5344CB8AC3E}">
        <p14:creationId xmlns:p14="http://schemas.microsoft.com/office/powerpoint/2010/main" val="3459032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ccent Bar"/>
          <p:cNvSpPr/>
          <p:nvPr/>
        </p:nvSpPr>
        <p:spPr>
          <a:xfrm>
            <a:off x="0" y="0"/>
            <a:ext cx="180000" cy="1394235"/>
          </a:xfrm>
          <a:prstGeom prst="rect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Header"/>
          <p:cNvSpPr txBox="1"/>
          <p:nvPr/>
        </p:nvSpPr>
        <p:spPr>
          <a:xfrm>
            <a:off x="560000" y="215000"/>
            <a:ext cx="8600000" cy="98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CA" sz="1200" b="1" spc="300">
                <a:solidFill>
                  <a:srgbClr val="FFDC5D"/>
                </a:solidFill>
                <a:latin typeface="Futura PT Medium" panose="020B0604020202020204" charset="0"/>
              </a:rPr>
              <a:t>SECTION 2 OF 6</a:t>
            </a:r>
          </a:p>
          <a:p>
            <a:r>
              <a:rPr lang="en-CA" sz="2800" b="1">
                <a:solidFill>
                  <a:srgbClr val="FFFFFF"/>
                </a:solidFill>
                <a:latin typeface="Futura PT Medium" panose="020B0604020202020204" charset="0"/>
              </a:rPr>
              <a:t>Working with CPDC &amp; CQDM</a:t>
            </a:r>
          </a:p>
        </p:txBody>
      </p:sp>
      <p:sp>
        <p:nvSpPr>
          <p:cNvPr id="33" name="Lead"/>
          <p:cNvSpPr txBox="1"/>
          <p:nvPr/>
        </p:nvSpPr>
        <p:spPr>
          <a:xfrm>
            <a:off x="560000" y="1560000"/>
            <a:ext cx="11072000" cy="46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CA" sz="1500">
                <a:solidFill>
                  <a:srgbClr val="434546"/>
                </a:solidFill>
                <a:latin typeface="Futura PT Book" panose="020B0604020202020204" charset="0"/>
              </a:rPr>
              <a:t>Tell us how you would like to collaborate. The options below are examples — describe your preferred model in the box.</a:t>
            </a:r>
          </a:p>
        </p:txBody>
      </p:sp>
      <p:sp>
        <p:nvSpPr>
          <p:cNvPr id="40" name="Card 1"/>
          <p:cNvSpPr/>
          <p:nvPr/>
        </p:nvSpPr>
        <p:spPr>
          <a:xfrm>
            <a:off x="560000" y="2049470"/>
            <a:ext cx="2588000" cy="128658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1" name="Dot 1"/>
          <p:cNvSpPr/>
          <p:nvPr/>
        </p:nvSpPr>
        <p:spPr>
          <a:xfrm>
            <a:off x="800000" y="2148892"/>
            <a:ext cx="300000" cy="300000"/>
          </a:xfrm>
          <a:prstGeom prst="ellipse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42" name="Card 1 Text"/>
          <p:cNvSpPr txBox="1"/>
          <p:nvPr/>
        </p:nvSpPr>
        <p:spPr>
          <a:xfrm>
            <a:off x="800000" y="2528600"/>
            <a:ext cx="2108000" cy="72706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spcAft>
                <a:spcPts val="400"/>
              </a:spcAft>
            </a:pPr>
            <a:r>
              <a:rPr lang="en-CA" sz="1450" b="1" dirty="0">
                <a:solidFill>
                  <a:srgbClr val="0F3960"/>
                </a:solidFill>
                <a:latin typeface="Futura PT Medium" panose="020B0604020202020204" charset="0"/>
              </a:rPr>
              <a:t>Equity investment</a:t>
            </a:r>
          </a:p>
          <a:p>
            <a:r>
              <a:rPr lang="en-CA" sz="1150" dirty="0">
                <a:solidFill>
                  <a:srgbClr val="434546"/>
                </a:solidFill>
                <a:latin typeface="Futura PT Book" panose="020B0604020202020204" charset="0"/>
              </a:rPr>
              <a:t>Funding through an equity investment.</a:t>
            </a:r>
          </a:p>
        </p:txBody>
      </p:sp>
      <p:sp>
        <p:nvSpPr>
          <p:cNvPr id="43" name="Card 2"/>
          <p:cNvSpPr/>
          <p:nvPr/>
        </p:nvSpPr>
        <p:spPr>
          <a:xfrm>
            <a:off x="3388000" y="2049470"/>
            <a:ext cx="2588000" cy="128658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4" name="Dot 2"/>
          <p:cNvSpPr/>
          <p:nvPr/>
        </p:nvSpPr>
        <p:spPr>
          <a:xfrm>
            <a:off x="3628000" y="2148892"/>
            <a:ext cx="300000" cy="300000"/>
          </a:xfrm>
          <a:prstGeom prst="ellipse">
            <a:avLst/>
          </a:prstGeom>
          <a:solidFill>
            <a:srgbClr val="35B577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45" name="Card 2 Text"/>
          <p:cNvSpPr txBox="1"/>
          <p:nvPr/>
        </p:nvSpPr>
        <p:spPr>
          <a:xfrm>
            <a:off x="3628000" y="2528600"/>
            <a:ext cx="2108000" cy="72706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spcAft>
                <a:spcPts val="400"/>
              </a:spcAft>
            </a:pPr>
            <a:r>
              <a:rPr lang="en-CA" sz="1450" b="1">
                <a:solidFill>
                  <a:srgbClr val="0F3960"/>
                </a:solidFill>
                <a:latin typeface="Futura PT Medium" panose="020B0604020202020204" charset="0"/>
              </a:rPr>
              <a:t>Licensing</a:t>
            </a:r>
          </a:p>
          <a:p>
            <a:r>
              <a:rPr lang="en-CA" sz="1150">
                <a:solidFill>
                  <a:srgbClr val="434546"/>
                </a:solidFill>
                <a:latin typeface="Futura PT Book" panose="020B0604020202020204" charset="0"/>
              </a:rPr>
              <a:t>A licensee for your idea.</a:t>
            </a:r>
          </a:p>
        </p:txBody>
      </p:sp>
      <p:sp>
        <p:nvSpPr>
          <p:cNvPr id="46" name="Card 3"/>
          <p:cNvSpPr/>
          <p:nvPr/>
        </p:nvSpPr>
        <p:spPr>
          <a:xfrm>
            <a:off x="6216000" y="2049470"/>
            <a:ext cx="2588000" cy="128658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7" name="Dot 3"/>
          <p:cNvSpPr/>
          <p:nvPr/>
        </p:nvSpPr>
        <p:spPr>
          <a:xfrm>
            <a:off x="6456000" y="2148892"/>
            <a:ext cx="300000" cy="300000"/>
          </a:xfrm>
          <a:prstGeom prst="ellipse">
            <a:avLst/>
          </a:prstGeom>
          <a:solidFill>
            <a:srgbClr val="FFDC5D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48" name="Card 3 Text"/>
          <p:cNvSpPr txBox="1"/>
          <p:nvPr/>
        </p:nvSpPr>
        <p:spPr>
          <a:xfrm>
            <a:off x="6456000" y="2528600"/>
            <a:ext cx="2108000" cy="72706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spcAft>
                <a:spcPts val="400"/>
              </a:spcAft>
            </a:pPr>
            <a:r>
              <a:rPr lang="en-CA" sz="1450" b="1">
                <a:solidFill>
                  <a:srgbClr val="0F3960"/>
                </a:solidFill>
                <a:latin typeface="Futura PT Medium" panose="020B0604020202020204" charset="0"/>
              </a:rPr>
              <a:t>Co-development</a:t>
            </a:r>
          </a:p>
          <a:p>
            <a:r>
              <a:rPr lang="en-CA" sz="1150">
                <a:solidFill>
                  <a:srgbClr val="434546"/>
                </a:solidFill>
                <a:latin typeface="Futura PT Book" panose="020B0604020202020204" charset="0"/>
              </a:rPr>
              <a:t>Collaboration to co-develop the technology.</a:t>
            </a:r>
          </a:p>
        </p:txBody>
      </p:sp>
      <p:sp>
        <p:nvSpPr>
          <p:cNvPr id="49" name="Card 4"/>
          <p:cNvSpPr/>
          <p:nvPr/>
        </p:nvSpPr>
        <p:spPr>
          <a:xfrm>
            <a:off x="9044000" y="2049470"/>
            <a:ext cx="2588000" cy="128658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56" name="Dot 4"/>
          <p:cNvSpPr/>
          <p:nvPr/>
        </p:nvSpPr>
        <p:spPr>
          <a:xfrm>
            <a:off x="9284000" y="2148892"/>
            <a:ext cx="300000" cy="300000"/>
          </a:xfrm>
          <a:prstGeom prst="ellipse">
            <a:avLst/>
          </a:prstGeom>
          <a:solidFill>
            <a:srgbClr val="37C6FF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7" name="Card 4 Text"/>
          <p:cNvSpPr txBox="1"/>
          <p:nvPr/>
        </p:nvSpPr>
        <p:spPr>
          <a:xfrm>
            <a:off x="9284000" y="2528600"/>
            <a:ext cx="2108000" cy="72706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spcAft>
                <a:spcPts val="400"/>
              </a:spcAft>
            </a:pPr>
            <a:r>
              <a:rPr lang="en-CA" sz="1450" b="1">
                <a:solidFill>
                  <a:srgbClr val="0F3960"/>
                </a:solidFill>
                <a:latin typeface="Futura PT Medium" panose="020B0604020202020204" charset="0"/>
              </a:rPr>
              <a:t>Non-dilutive funding</a:t>
            </a:r>
          </a:p>
          <a:p>
            <a:r>
              <a:rPr lang="en-CA" sz="1150">
                <a:solidFill>
                  <a:srgbClr val="434546"/>
                </a:solidFill>
                <a:latin typeface="Futura PT Book" panose="020B0604020202020204" charset="0"/>
              </a:rPr>
              <a:t>Support through an existing CQDM program.</a:t>
            </a:r>
          </a:p>
        </p:txBody>
      </p:sp>
      <p:sp>
        <p:nvSpPr>
          <p:cNvPr id="58" name="Response Label"/>
          <p:cNvSpPr txBox="1"/>
          <p:nvPr/>
        </p:nvSpPr>
        <p:spPr>
          <a:xfrm>
            <a:off x="560000" y="3415557"/>
            <a:ext cx="11072000" cy="380000"/>
          </a:xfrm>
          <a:prstGeom prst="rect">
            <a:avLst/>
          </a:prstGeom>
          <a:noFill/>
        </p:spPr>
        <p:txBody>
          <a:bodyPr rtlCol="0"/>
          <a:lstStyle/>
          <a:p>
            <a:r>
              <a:rPr lang="en-CA" sz="1500" b="1" dirty="0">
                <a:solidFill>
                  <a:srgbClr val="0F3960"/>
                </a:solidFill>
                <a:latin typeface="Futura PT Medium" panose="020B0604020202020204" charset="0"/>
              </a:rPr>
              <a:t>Your preferred model</a:t>
            </a:r>
            <a:r>
              <a:rPr lang="en-CA" sz="1250" i="1" dirty="0">
                <a:solidFill>
                  <a:srgbClr val="6B7378"/>
                </a:solidFill>
                <a:latin typeface="Futura PT Book" panose="020B0604020202020204" charset="0"/>
              </a:rPr>
              <a:t>   —   Describe how you would like to work with CPDC and CQDM.</a:t>
            </a:r>
          </a:p>
        </p:txBody>
      </p:sp>
      <p:sp>
        <p:nvSpPr>
          <p:cNvPr id="59" name="Response Input"/>
          <p:cNvSpPr/>
          <p:nvPr/>
        </p:nvSpPr>
        <p:spPr>
          <a:xfrm>
            <a:off x="560000" y="3855557"/>
            <a:ext cx="11072000" cy="2585436"/>
          </a:xfrm>
          <a:prstGeom prst="roundRect">
            <a:avLst>
              <a:gd name="adj" fmla="val 3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/>
          <a:lstStyle/>
          <a:p>
            <a:endParaRPr lang="en-CA" sz="1400" dirty="0"/>
          </a:p>
        </p:txBody>
      </p:sp>
      <p:sp>
        <p:nvSpPr>
          <p:cNvPr id="13" name="Footer"/>
          <p:cNvSpPr txBox="1">
            <a:spLocks/>
          </p:cNvSpPr>
          <p:nvPr/>
        </p:nvSpPr>
        <p:spPr>
          <a:xfrm>
            <a:off x="560000" y="6520000"/>
            <a:ext cx="2000000" cy="275477"/>
          </a:xfrm>
          <a:prstGeom prst="rect">
            <a:avLst/>
          </a:prstGeom>
          <a:noFill/>
        </p:spPr>
        <p:txBody>
          <a:bodyPr/>
          <a:lstStyle/>
          <a:p>
            <a:r>
              <a:rPr lang="en-CA" sz="1100">
                <a:solidFill>
                  <a:srgbClr val="8A9299"/>
                </a:solidFill>
                <a:latin typeface="Futura PT Book" panose="020B0604020202020204" charset="0"/>
              </a:rPr>
              <a:t>Non-Confidential</a:t>
            </a:r>
          </a:p>
        </p:txBody>
      </p:sp>
      <p:sp>
        <p:nvSpPr>
          <p:cNvPr id="3" name="Your logo">
            <a:extLst>
              <a:ext uri="{FF2B5EF4-FFF2-40B4-BE49-F238E27FC236}">
                <a16:creationId xmlns:a16="http://schemas.microsoft.com/office/drawing/2014/main" id="{695ED198-9C6B-75DB-1CF6-8FD71DF5F70F}"/>
              </a:ext>
            </a:extLst>
          </p:cNvPr>
          <p:cNvSpPr/>
          <p:nvPr/>
        </p:nvSpPr>
        <p:spPr>
          <a:xfrm>
            <a:off x="9779143" y="310000"/>
            <a:ext cx="2087960" cy="880000"/>
          </a:xfrm>
          <a:prstGeom prst="roundRect">
            <a:avLst>
              <a:gd name="adj" fmla="val 8000"/>
            </a:avLst>
          </a:prstGeom>
          <a:solidFill>
            <a:schemeClr val="bg2"/>
          </a:solidFill>
          <a:ln w="12700">
            <a:solidFill>
              <a:srgbClr val="FFFFFF">
                <a:alpha val="55000"/>
              </a:srgbClr>
            </a:solidFill>
          </a:ln>
        </p:spPr>
        <p:txBody>
          <a:bodyPr rtlCol="0" anchor="ctr"/>
          <a:lstStyle/>
          <a:p>
            <a:pPr algn="ctr"/>
            <a:r>
              <a:rPr lang="en-CA" sz="1400" b="1" dirty="0">
                <a:latin typeface="Futura PT Book" panose="020B0604020202020204" charset="0"/>
              </a:rPr>
              <a:t>Please put your  organization logo here</a:t>
            </a:r>
          </a:p>
        </p:txBody>
      </p:sp>
    </p:spTree>
    <p:extLst>
      <p:ext uri="{BB962C8B-B14F-4D97-AF65-F5344CB8AC3E}">
        <p14:creationId xmlns:p14="http://schemas.microsoft.com/office/powerpoint/2010/main" val="345903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ccent Bar"/>
          <p:cNvSpPr/>
          <p:nvPr/>
        </p:nvSpPr>
        <p:spPr>
          <a:xfrm>
            <a:off x="0" y="0"/>
            <a:ext cx="180000" cy="1394235"/>
          </a:xfrm>
          <a:prstGeom prst="rect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Header"/>
          <p:cNvSpPr txBox="1"/>
          <p:nvPr/>
        </p:nvSpPr>
        <p:spPr>
          <a:xfrm>
            <a:off x="560000" y="215000"/>
            <a:ext cx="8600000" cy="98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CA" sz="1200" b="1" spc="300" dirty="0">
                <a:solidFill>
                  <a:srgbClr val="FFDC5D"/>
                </a:solidFill>
                <a:latin typeface="Futura PT Medium" panose="020B0604020202020204" charset="0"/>
              </a:rPr>
              <a:t>SECTION 3 OF 6</a:t>
            </a:r>
          </a:p>
          <a:p>
            <a:r>
              <a:rPr lang="en-CA" sz="2800" b="1" dirty="0">
                <a:solidFill>
                  <a:srgbClr val="FFFFFF"/>
                </a:solidFill>
                <a:latin typeface="Futura PT Medium" panose="020B0604020202020204" charset="0"/>
              </a:rPr>
              <a:t>Competitive Advantage</a:t>
            </a:r>
          </a:p>
        </p:txBody>
      </p:sp>
      <p:sp>
        <p:nvSpPr>
          <p:cNvPr id="33" name="Lead"/>
          <p:cNvSpPr txBox="1"/>
          <p:nvPr/>
        </p:nvSpPr>
        <p:spPr>
          <a:xfrm>
            <a:off x="560000" y="1540000"/>
            <a:ext cx="11072000" cy="46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CA" sz="1500" dirty="0">
                <a:solidFill>
                  <a:srgbClr val="434546"/>
                </a:solidFill>
                <a:latin typeface="Futura PT Book" panose="020B0604020202020204" charset="0"/>
              </a:rPr>
              <a:t>Explain what makes your technology competitive and different from what already exists.</a:t>
            </a:r>
          </a:p>
        </p:txBody>
      </p:sp>
      <p:sp>
        <p:nvSpPr>
          <p:cNvPr id="40" name="IP Card"/>
          <p:cNvSpPr/>
          <p:nvPr/>
        </p:nvSpPr>
        <p:spPr>
          <a:xfrm>
            <a:off x="560000" y="1919234"/>
            <a:ext cx="5560000" cy="4340765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1" name="IP Text"/>
          <p:cNvSpPr txBox="1"/>
          <p:nvPr/>
        </p:nvSpPr>
        <p:spPr>
          <a:xfrm>
            <a:off x="790000" y="2000000"/>
            <a:ext cx="5100000" cy="1936820"/>
          </a:xfrm>
          <a:prstGeom prst="rect">
            <a:avLst/>
          </a:prstGeom>
          <a:noFill/>
        </p:spPr>
        <p:txBody>
          <a:bodyPr rtlCol="0">
            <a:normAutofit/>
          </a:bodyPr>
          <a:lstStyle/>
          <a:p>
            <a:pPr>
              <a:spcAft>
                <a:spcPts val="200"/>
              </a:spcAft>
            </a:pPr>
            <a:r>
              <a:rPr lang="en-CA" sz="1600" b="1" dirty="0">
                <a:solidFill>
                  <a:srgbClr val="0F3960"/>
                </a:solidFill>
                <a:latin typeface="Futura PT Medium" panose="020B0604020202020204" charset="0"/>
              </a:rPr>
              <a:t>Intellectual property</a:t>
            </a:r>
          </a:p>
          <a:p>
            <a:pPr>
              <a:spcAft>
                <a:spcPts val="700"/>
              </a:spcAft>
            </a:pPr>
            <a:r>
              <a:rPr lang="en-CA" sz="1200" i="1" dirty="0">
                <a:solidFill>
                  <a:srgbClr val="6B7378"/>
                </a:solidFill>
                <a:latin typeface="Futura PT Book" panose="020B0604020202020204" charset="0"/>
              </a:rPr>
              <a:t>Address the questions that apply to your idea:</a:t>
            </a:r>
          </a:p>
          <a:p>
            <a:pPr marL="228600" indent="-228600">
              <a:buFont typeface="Arial"/>
              <a:buChar char="•"/>
            </a:pPr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What is novel and inventive about the technology?</a:t>
            </a:r>
          </a:p>
          <a:p>
            <a:pPr marL="228600" indent="-228600">
              <a:buFont typeface="Arial"/>
              <a:buChar char="•"/>
            </a:pPr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Why is it patentable?</a:t>
            </a:r>
          </a:p>
          <a:p>
            <a:pPr marL="228600" indent="-228600">
              <a:buFont typeface="Arial"/>
              <a:buChar char="•"/>
            </a:pPr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Who owns the IP, and has it been properly assigned?</a:t>
            </a:r>
          </a:p>
          <a:p>
            <a:pPr marL="228600" indent="-228600">
              <a:buFont typeface="Arial"/>
              <a:buChar char="•"/>
            </a:pPr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How will you protect it (trade secret, know-how, patent)?</a:t>
            </a:r>
          </a:p>
          <a:p>
            <a:pPr marL="228600" indent="-228600">
              <a:buFont typeface="Arial"/>
              <a:buChar char="•"/>
            </a:pPr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Has an IP search been conducted?</a:t>
            </a:r>
          </a:p>
          <a:p>
            <a:pPr marL="228600" indent="-228600">
              <a:buFont typeface="Arial"/>
              <a:buChar char="•"/>
            </a:pPr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Is the opportunity composition of matter, device, or use?</a:t>
            </a:r>
          </a:p>
        </p:txBody>
      </p:sp>
      <p:sp>
        <p:nvSpPr>
          <p:cNvPr id="50" name="Problem Label"/>
          <p:cNvSpPr txBox="1"/>
          <p:nvPr/>
        </p:nvSpPr>
        <p:spPr>
          <a:xfrm>
            <a:off x="6320000" y="1919235"/>
            <a:ext cx="5312000" cy="620000"/>
          </a:xfrm>
          <a:prstGeom prst="rect">
            <a:avLst/>
          </a:prstGeom>
          <a:noFill/>
        </p:spPr>
        <p:txBody>
          <a:bodyPr rtlCol="0">
            <a:normAutofit/>
          </a:bodyPr>
          <a:lstStyle/>
          <a:p>
            <a:pPr>
              <a:spcAft>
                <a:spcPts val="200"/>
              </a:spcAft>
            </a:pPr>
            <a:r>
              <a:rPr lang="en-CA" sz="1600" b="1" dirty="0">
                <a:solidFill>
                  <a:srgbClr val="0F3960"/>
                </a:solidFill>
                <a:latin typeface="Futura PT Medium" panose="020B0604020202020204" charset="0"/>
              </a:rPr>
              <a:t>Commercial problem you solve</a:t>
            </a:r>
          </a:p>
          <a:p>
            <a:r>
              <a:rPr lang="en-CA" sz="1200" i="1" dirty="0">
                <a:solidFill>
                  <a:srgbClr val="6B7378"/>
                </a:solidFill>
                <a:latin typeface="Futura PT Book" panose="020B0604020202020204" charset="0"/>
              </a:rPr>
              <a:t>What real-world problem does your product solve?</a:t>
            </a:r>
          </a:p>
        </p:txBody>
      </p:sp>
      <p:sp>
        <p:nvSpPr>
          <p:cNvPr id="52" name="Diff Label"/>
          <p:cNvSpPr txBox="1"/>
          <p:nvPr/>
        </p:nvSpPr>
        <p:spPr>
          <a:xfrm>
            <a:off x="6320000" y="4089617"/>
            <a:ext cx="5312000" cy="620000"/>
          </a:xfrm>
          <a:prstGeom prst="rect">
            <a:avLst/>
          </a:prstGeom>
          <a:noFill/>
        </p:spPr>
        <p:txBody>
          <a:bodyPr rtlCol="0">
            <a:normAutofit/>
          </a:bodyPr>
          <a:lstStyle/>
          <a:p>
            <a:pPr>
              <a:spcAft>
                <a:spcPts val="200"/>
              </a:spcAft>
            </a:pPr>
            <a:r>
              <a:rPr lang="en-CA" sz="1600" b="1" dirty="0">
                <a:solidFill>
                  <a:srgbClr val="0F3960"/>
                </a:solidFill>
                <a:latin typeface="Futura PT Medium" panose="020B0604020202020204" charset="0"/>
              </a:rPr>
              <a:t>Competitive differentiation</a:t>
            </a:r>
          </a:p>
          <a:p>
            <a:r>
              <a:rPr lang="en-CA" sz="1200" i="1" dirty="0">
                <a:solidFill>
                  <a:srgbClr val="6B7378"/>
                </a:solidFill>
                <a:latin typeface="Futura PT Book" panose="020B0604020202020204" charset="0"/>
              </a:rPr>
              <a:t>What sets you apart from the competition?</a:t>
            </a:r>
          </a:p>
        </p:txBody>
      </p:sp>
      <p:sp>
        <p:nvSpPr>
          <p:cNvPr id="53" name="Diff Input"/>
          <p:cNvSpPr/>
          <p:nvPr/>
        </p:nvSpPr>
        <p:spPr>
          <a:xfrm>
            <a:off x="6320000" y="4709617"/>
            <a:ext cx="5456668" cy="1550383"/>
          </a:xfrm>
          <a:prstGeom prst="roundRect">
            <a:avLst>
              <a:gd name="adj" fmla="val 4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/>
          <a:lstStyle/>
          <a:p>
            <a:endParaRPr lang="en-CA" sz="1300"/>
          </a:p>
        </p:txBody>
      </p:sp>
      <p:sp>
        <p:nvSpPr>
          <p:cNvPr id="13" name="Footer"/>
          <p:cNvSpPr txBox="1">
            <a:spLocks/>
          </p:cNvSpPr>
          <p:nvPr/>
        </p:nvSpPr>
        <p:spPr>
          <a:xfrm>
            <a:off x="560000" y="6520000"/>
            <a:ext cx="2000000" cy="275477"/>
          </a:xfrm>
          <a:prstGeom prst="rect">
            <a:avLst/>
          </a:prstGeom>
          <a:noFill/>
        </p:spPr>
        <p:txBody>
          <a:bodyPr/>
          <a:lstStyle/>
          <a:p>
            <a:r>
              <a:rPr lang="en-CA" sz="1100">
                <a:solidFill>
                  <a:srgbClr val="8A9299"/>
                </a:solidFill>
                <a:latin typeface="Futura PT Book" panose="020B0604020202020204" charset="0"/>
              </a:rPr>
              <a:t>Non-Confidential</a:t>
            </a:r>
          </a:p>
        </p:txBody>
      </p:sp>
      <p:sp>
        <p:nvSpPr>
          <p:cNvPr id="3" name="Your logo">
            <a:extLst>
              <a:ext uri="{FF2B5EF4-FFF2-40B4-BE49-F238E27FC236}">
                <a16:creationId xmlns:a16="http://schemas.microsoft.com/office/drawing/2014/main" id="{2FE83E13-F85F-EE62-D41F-31FBAE53A73F}"/>
              </a:ext>
            </a:extLst>
          </p:cNvPr>
          <p:cNvSpPr/>
          <p:nvPr/>
        </p:nvSpPr>
        <p:spPr>
          <a:xfrm>
            <a:off x="9779143" y="310000"/>
            <a:ext cx="2087960" cy="880000"/>
          </a:xfrm>
          <a:prstGeom prst="roundRect">
            <a:avLst>
              <a:gd name="adj" fmla="val 8000"/>
            </a:avLst>
          </a:prstGeom>
          <a:solidFill>
            <a:schemeClr val="bg2"/>
          </a:solidFill>
          <a:ln w="12700">
            <a:solidFill>
              <a:srgbClr val="FFFFFF">
                <a:alpha val="55000"/>
              </a:srgbClr>
            </a:solidFill>
          </a:ln>
        </p:spPr>
        <p:txBody>
          <a:bodyPr rtlCol="0" anchor="ctr"/>
          <a:lstStyle/>
          <a:p>
            <a:pPr algn="ctr"/>
            <a:r>
              <a:rPr lang="en-CA" sz="1400" b="1" dirty="0">
                <a:latin typeface="Futura PT Book" panose="020B0604020202020204" charset="0"/>
              </a:rPr>
              <a:t>Please put your  organization logo here</a:t>
            </a:r>
          </a:p>
        </p:txBody>
      </p:sp>
      <p:sp>
        <p:nvSpPr>
          <p:cNvPr id="5" name="Diff Input">
            <a:extLst>
              <a:ext uri="{FF2B5EF4-FFF2-40B4-BE49-F238E27FC236}">
                <a16:creationId xmlns:a16="http://schemas.microsoft.com/office/drawing/2014/main" id="{B0C6F1B2-7032-2BAA-E8A6-F2C8951E7419}"/>
              </a:ext>
            </a:extLst>
          </p:cNvPr>
          <p:cNvSpPr/>
          <p:nvPr/>
        </p:nvSpPr>
        <p:spPr>
          <a:xfrm>
            <a:off x="6320000" y="2519138"/>
            <a:ext cx="5456668" cy="1550383"/>
          </a:xfrm>
          <a:prstGeom prst="roundRect">
            <a:avLst>
              <a:gd name="adj" fmla="val 4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/>
          <a:lstStyle/>
          <a:p>
            <a:endParaRPr lang="en-CA" sz="1300" dirty="0"/>
          </a:p>
        </p:txBody>
      </p:sp>
      <p:sp>
        <p:nvSpPr>
          <p:cNvPr id="7" name="Diff Input">
            <a:extLst>
              <a:ext uri="{FF2B5EF4-FFF2-40B4-BE49-F238E27FC236}">
                <a16:creationId xmlns:a16="http://schemas.microsoft.com/office/drawing/2014/main" id="{65A02EE8-49F7-ADF6-7119-104B837F2ED3}"/>
              </a:ext>
            </a:extLst>
          </p:cNvPr>
          <p:cNvSpPr/>
          <p:nvPr/>
        </p:nvSpPr>
        <p:spPr>
          <a:xfrm>
            <a:off x="560000" y="3936820"/>
            <a:ext cx="5560000" cy="2323180"/>
          </a:xfrm>
          <a:prstGeom prst="roundRect">
            <a:avLst>
              <a:gd name="adj" fmla="val 4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/>
          <a:lstStyle/>
          <a:p>
            <a:endParaRPr lang="en-CA" sz="1300" dirty="0"/>
          </a:p>
        </p:txBody>
      </p:sp>
    </p:spTree>
    <p:extLst>
      <p:ext uri="{BB962C8B-B14F-4D97-AF65-F5344CB8AC3E}">
        <p14:creationId xmlns:p14="http://schemas.microsoft.com/office/powerpoint/2010/main" val="345903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ccent Bar"/>
          <p:cNvSpPr/>
          <p:nvPr/>
        </p:nvSpPr>
        <p:spPr>
          <a:xfrm>
            <a:off x="0" y="0"/>
            <a:ext cx="180000" cy="1394235"/>
          </a:xfrm>
          <a:prstGeom prst="rect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Header"/>
          <p:cNvSpPr txBox="1"/>
          <p:nvPr/>
        </p:nvSpPr>
        <p:spPr>
          <a:xfrm>
            <a:off x="560000" y="215000"/>
            <a:ext cx="8600000" cy="98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CA" sz="1200" b="1" spc="300" dirty="0">
                <a:solidFill>
                  <a:srgbClr val="FFDC5D"/>
                </a:solidFill>
                <a:latin typeface="Futura PT Medium" panose="020B0604020202020204" charset="0"/>
              </a:rPr>
              <a:t>SECTION 4 OF 6</a:t>
            </a:r>
          </a:p>
          <a:p>
            <a:r>
              <a:rPr lang="en-CA" sz="2800" b="1" dirty="0">
                <a:solidFill>
                  <a:srgbClr val="FFFFFF"/>
                </a:solidFill>
                <a:latin typeface="Futura PT Medium" panose="020B0604020202020204" charset="0"/>
              </a:rPr>
              <a:t>Target Product Profile</a:t>
            </a:r>
          </a:p>
        </p:txBody>
      </p:sp>
      <p:sp>
        <p:nvSpPr>
          <p:cNvPr id="33" name="Lead"/>
          <p:cNvSpPr txBox="1"/>
          <p:nvPr/>
        </p:nvSpPr>
        <p:spPr>
          <a:xfrm>
            <a:off x="560000" y="1489760"/>
            <a:ext cx="11072000" cy="460000"/>
          </a:xfrm>
          <a:prstGeom prst="rect">
            <a:avLst/>
          </a:prstGeom>
          <a:noFill/>
        </p:spPr>
        <p:txBody>
          <a:bodyPr wrap="square" rtlCol="0">
            <a:normAutofit fontScale="92500" lnSpcReduction="20000"/>
          </a:bodyPr>
          <a:lstStyle/>
          <a:p>
            <a:r>
              <a:rPr lang="en-CA" sz="1500" dirty="0">
                <a:solidFill>
                  <a:srgbClr val="434546"/>
                </a:solidFill>
                <a:latin typeface="Futura PT Book" panose="020B0604020202020204" charset="0"/>
              </a:rPr>
              <a:t>Characteristics vary by product type (medical isotope, diagnostic or therapeutic radiopharmaceutical, enabling technology, etc.). Complete the rows that apply to your idea.</a:t>
            </a:r>
          </a:p>
        </p:txBody>
      </p:sp>
      <p:graphicFrame>
        <p:nvGraphicFramePr>
          <p:cNvPr id="40" name="TPP Table"/>
          <p:cNvGraphicFramePr/>
          <p:nvPr>
            <p:extLst>
              <p:ext uri="{D42A27DB-BD31-4B8C-83A1-F6EECF244321}">
                <p14:modId xmlns:p14="http://schemas.microsoft.com/office/powerpoint/2010/main" val="3822145107"/>
              </p:ext>
            </p:extLst>
          </p:nvPr>
        </p:nvGraphicFramePr>
        <p:xfrm>
          <a:off x="560000" y="2019999"/>
          <a:ext cx="11072000" cy="43908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9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9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7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631">
                <a:tc>
                  <a:txBody>
                    <a:bodyPr/>
                    <a:lstStyle/>
                    <a:p>
                      <a:pPr algn="ctr"/>
                      <a:r>
                        <a:rPr lang="en-CA" sz="1250" b="1" dirty="0">
                          <a:solidFill>
                            <a:srgbClr val="FFFFFF"/>
                          </a:solidFill>
                          <a:latin typeface="Futura PT Medium" panose="020B0604020202020204" charset="0"/>
                        </a:rPr>
                        <a:t>Characteristic</a:t>
                      </a:r>
                      <a:endParaRPr lang="en-CA" sz="125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0F39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50" b="1" dirty="0">
                          <a:solidFill>
                            <a:srgbClr val="FFFFFF"/>
                          </a:solidFill>
                          <a:latin typeface="Futura PT Medium" panose="020B0604020202020204" charset="0"/>
                        </a:rPr>
                        <a:t>Optimal criteria</a:t>
                      </a:r>
                      <a:endParaRPr lang="en-CA" sz="125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0F39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50" b="1" dirty="0">
                          <a:solidFill>
                            <a:srgbClr val="FFFFFF"/>
                          </a:solidFill>
                          <a:latin typeface="Futura PT Medium" panose="020B0604020202020204" charset="0"/>
                        </a:rPr>
                        <a:t>Minimum acceptable criteria</a:t>
                      </a:r>
                      <a:endParaRPr lang="en-CA" sz="125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0F39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 dirty="0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Indication</a:t>
                      </a:r>
                      <a:endParaRPr lang="en-CA" sz="115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0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 dirty="0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Yield / Radiochemical yield</a:t>
                      </a:r>
                      <a:endParaRPr lang="en-CA" sz="115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Purity / Radiochemical purity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0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Stability / Shelf life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Selectivity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0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Formulation / Solubility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Route of excretion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0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Toxicity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Scale-up feasibility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0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Dosage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E8EE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565">
                <a:tc>
                  <a:txBody>
                    <a:bodyPr/>
                    <a:lstStyle/>
                    <a:p>
                      <a:pPr algn="l"/>
                      <a:r>
                        <a:rPr lang="en-CA" sz="1150" b="1">
                          <a:solidFill>
                            <a:srgbClr val="0F3960"/>
                          </a:solidFill>
                          <a:latin typeface="Futura PT Medium" panose="020B0604020202020204" charset="0"/>
                        </a:rPr>
                        <a:t>Route of administration</a:t>
                      </a:r>
                      <a:endParaRPr lang="en-CA" sz="115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0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3" name="Footer"/>
          <p:cNvSpPr txBox="1">
            <a:spLocks/>
          </p:cNvSpPr>
          <p:nvPr/>
        </p:nvSpPr>
        <p:spPr>
          <a:xfrm>
            <a:off x="560000" y="6520000"/>
            <a:ext cx="2000000" cy="275477"/>
          </a:xfrm>
          <a:prstGeom prst="rect">
            <a:avLst/>
          </a:prstGeom>
          <a:noFill/>
        </p:spPr>
        <p:txBody>
          <a:bodyPr/>
          <a:lstStyle/>
          <a:p>
            <a:r>
              <a:rPr lang="en-CA" sz="1100">
                <a:solidFill>
                  <a:srgbClr val="8A9299"/>
                </a:solidFill>
                <a:latin typeface="Futura PT Book" panose="020B0604020202020204" charset="0"/>
              </a:rPr>
              <a:t>Non-Confidential</a:t>
            </a:r>
          </a:p>
        </p:txBody>
      </p:sp>
      <p:sp>
        <p:nvSpPr>
          <p:cNvPr id="3" name="Your logo">
            <a:extLst>
              <a:ext uri="{FF2B5EF4-FFF2-40B4-BE49-F238E27FC236}">
                <a16:creationId xmlns:a16="http://schemas.microsoft.com/office/drawing/2014/main" id="{DAAB80CB-3474-8F58-D9BF-7C79F57EFF2B}"/>
              </a:ext>
            </a:extLst>
          </p:cNvPr>
          <p:cNvSpPr/>
          <p:nvPr/>
        </p:nvSpPr>
        <p:spPr>
          <a:xfrm>
            <a:off x="9779143" y="310000"/>
            <a:ext cx="2087960" cy="880000"/>
          </a:xfrm>
          <a:prstGeom prst="roundRect">
            <a:avLst>
              <a:gd name="adj" fmla="val 8000"/>
            </a:avLst>
          </a:prstGeom>
          <a:solidFill>
            <a:schemeClr val="bg2"/>
          </a:solidFill>
          <a:ln w="12700">
            <a:solidFill>
              <a:srgbClr val="FFFFFF">
                <a:alpha val="55000"/>
              </a:srgbClr>
            </a:solidFill>
          </a:ln>
        </p:spPr>
        <p:txBody>
          <a:bodyPr rtlCol="0" anchor="ctr"/>
          <a:lstStyle/>
          <a:p>
            <a:pPr algn="ctr"/>
            <a:r>
              <a:rPr lang="en-CA" sz="1400" b="1" dirty="0">
                <a:latin typeface="Futura PT Book" panose="020B0604020202020204" charset="0"/>
              </a:rPr>
              <a:t>Please put your  organization logo here</a:t>
            </a:r>
          </a:p>
        </p:txBody>
      </p:sp>
    </p:spTree>
    <p:extLst>
      <p:ext uri="{BB962C8B-B14F-4D97-AF65-F5344CB8AC3E}">
        <p14:creationId xmlns:p14="http://schemas.microsoft.com/office/powerpoint/2010/main" val="3459032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ccent Bar"/>
          <p:cNvSpPr/>
          <p:nvPr/>
        </p:nvSpPr>
        <p:spPr>
          <a:xfrm>
            <a:off x="0" y="0"/>
            <a:ext cx="180000" cy="1394235"/>
          </a:xfrm>
          <a:prstGeom prst="rect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Header"/>
          <p:cNvSpPr txBox="1"/>
          <p:nvPr/>
        </p:nvSpPr>
        <p:spPr>
          <a:xfrm>
            <a:off x="560000" y="215000"/>
            <a:ext cx="8600000" cy="98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CA" sz="1200" b="1" spc="300">
                <a:solidFill>
                  <a:srgbClr val="FFDC5D"/>
                </a:solidFill>
                <a:latin typeface="Futura PT Medium" panose="020B0604020202020204" charset="0"/>
              </a:rPr>
              <a:t>SECTION 5 OF 6</a:t>
            </a:r>
          </a:p>
          <a:p>
            <a:r>
              <a:rPr lang="en-CA" sz="2800" b="1">
                <a:solidFill>
                  <a:srgbClr val="FFFFFF"/>
                </a:solidFill>
                <a:latin typeface="Futura PT Medium" panose="020B0604020202020204" charset="0"/>
              </a:rPr>
              <a:t>Team</a:t>
            </a:r>
          </a:p>
        </p:txBody>
      </p:sp>
      <p:sp>
        <p:nvSpPr>
          <p:cNvPr id="33" name="Lead"/>
          <p:cNvSpPr txBox="1"/>
          <p:nvPr/>
        </p:nvSpPr>
        <p:spPr>
          <a:xfrm>
            <a:off x="560000" y="1499808"/>
            <a:ext cx="11072000" cy="46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CA" sz="1500" dirty="0">
                <a:solidFill>
                  <a:srgbClr val="434546"/>
                </a:solidFill>
                <a:latin typeface="Futura PT Book" panose="020B0604020202020204" charset="0"/>
              </a:rPr>
              <a:t>List the people behind the idea and the role each one plays in the project.</a:t>
            </a:r>
          </a:p>
        </p:txBody>
      </p:sp>
      <p:graphicFrame>
        <p:nvGraphicFramePr>
          <p:cNvPr id="40" name="Team Table"/>
          <p:cNvGraphicFramePr/>
          <p:nvPr>
            <p:extLst>
              <p:ext uri="{D42A27DB-BD31-4B8C-83A1-F6EECF244321}">
                <p14:modId xmlns:p14="http://schemas.microsoft.com/office/powerpoint/2010/main" val="2224521539"/>
              </p:ext>
            </p:extLst>
          </p:nvPr>
        </p:nvGraphicFramePr>
        <p:xfrm>
          <a:off x="381838" y="2413427"/>
          <a:ext cx="11485265" cy="399585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20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0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1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7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9725">
                <a:tc>
                  <a:txBody>
                    <a:bodyPr/>
                    <a:lstStyle/>
                    <a:p>
                      <a:pPr algn="ctr"/>
                      <a:r>
                        <a:rPr lang="en-CA" sz="1250" b="1" dirty="0">
                          <a:solidFill>
                            <a:srgbClr val="FFFFFF"/>
                          </a:solidFill>
                          <a:latin typeface="Futura PT Medium" panose="020B0604020202020204" charset="0"/>
                        </a:rPr>
                        <a:t>Team member</a:t>
                      </a:r>
                      <a:endParaRPr lang="en-CA" sz="125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0F39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50" b="1" dirty="0">
                          <a:solidFill>
                            <a:srgbClr val="FFFFFF"/>
                          </a:solidFill>
                          <a:latin typeface="Futura PT Medium" panose="020B0604020202020204" charset="0"/>
                        </a:rPr>
                        <a:t>Organization &amp; location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kern="1200" dirty="0">
                          <a:solidFill>
                            <a:schemeClr val="bg1"/>
                          </a:solidFill>
                          <a:latin typeface="Futura PT Book" panose="020B0604020202020204" charset="0"/>
                          <a:ea typeface="+mn-ea"/>
                          <a:cs typeface="+mn-cs"/>
                        </a:rPr>
                        <a:t>City, Province, Country</a:t>
                      </a:r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0F39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50" b="1" dirty="0">
                          <a:solidFill>
                            <a:srgbClr val="FFFFFF"/>
                          </a:solidFill>
                          <a:latin typeface="Futura PT Medium" panose="020B0604020202020204" charset="0"/>
                        </a:rPr>
                        <a:t>Type of organization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dirty="0">
                          <a:solidFill>
                            <a:schemeClr val="bg1"/>
                          </a:solidFill>
                          <a:latin typeface="Futura PT Book" panose="020B0604020202020204" charset="0"/>
                        </a:rPr>
                        <a:t>SME, MNE, academic, not-for-profit, other</a:t>
                      </a:r>
                      <a:endParaRPr lang="en-CA" sz="1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0F39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50" b="1" dirty="0">
                          <a:solidFill>
                            <a:srgbClr val="FFFFFF"/>
                          </a:solidFill>
                          <a:latin typeface="Futura PT Medium" panose="020B0604020202020204" charset="0"/>
                        </a:rPr>
                        <a:t>Role in project</a:t>
                      </a:r>
                      <a:endParaRPr lang="en-CA" sz="125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0F39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378"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CE4EA"/>
                      </a:solidFill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0378"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0378"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0378">
                <a:tc>
                  <a:txBody>
                    <a:bodyPr/>
                    <a:lstStyle/>
                    <a:p>
                      <a:pPr algn="l"/>
                      <a:endParaRPr lang="en-CA" sz="120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200" dirty="0"/>
                    </a:p>
                  </a:txBody>
                  <a:tcPr anchor="ctr">
                    <a:lnL w="6350">
                      <a:solidFill>
                        <a:srgbClr val="DCE4EA"/>
                      </a:solidFill>
                    </a:lnL>
                    <a:lnR w="6350">
                      <a:solidFill>
                        <a:srgbClr val="DCE4EA"/>
                      </a:solidFill>
                    </a:lnR>
                    <a:lnT w="6350">
                      <a:solidFill>
                        <a:srgbClr val="DCE4EA"/>
                      </a:solidFill>
                    </a:lnT>
                    <a:lnB w="6350">
                      <a:solidFill>
                        <a:srgbClr val="DCE4EA"/>
                      </a:solidFill>
                    </a:lnB>
                    <a:solidFill>
                      <a:srgbClr val="F3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0" name="Note"/>
          <p:cNvSpPr/>
          <p:nvPr/>
        </p:nvSpPr>
        <p:spPr>
          <a:xfrm>
            <a:off x="381838" y="1828960"/>
            <a:ext cx="11485264" cy="411666"/>
          </a:xfrm>
          <a:prstGeom prst="roundRect">
            <a:avLst>
              <a:gd name="adj" fmla="val 6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 lIns="182880" rIns="182880" rtlCol="0" anchor="ctr"/>
          <a:lstStyle/>
          <a:p>
            <a:r>
              <a:rPr lang="en-CA" sz="1250" b="1" dirty="0">
                <a:solidFill>
                  <a:srgbClr val="0F3960"/>
                </a:solidFill>
                <a:latin typeface="Futura PT Medium" panose="020B0604020202020204" charset="0"/>
              </a:rPr>
              <a:t>Also include:  </a:t>
            </a:r>
            <a:r>
              <a:rPr lang="en-CA" sz="1250" dirty="0">
                <a:solidFill>
                  <a:srgbClr val="434546"/>
                </a:solidFill>
                <a:latin typeface="Futura PT Book" panose="020B0604020202020204" charset="0"/>
              </a:rPr>
              <a:t>past commercialization experience, previous projects the team has worked on, and the industry background of each member.</a:t>
            </a:r>
          </a:p>
        </p:txBody>
      </p:sp>
      <p:sp>
        <p:nvSpPr>
          <p:cNvPr id="13" name="Footer"/>
          <p:cNvSpPr txBox="1">
            <a:spLocks/>
          </p:cNvSpPr>
          <p:nvPr/>
        </p:nvSpPr>
        <p:spPr>
          <a:xfrm>
            <a:off x="560000" y="6520000"/>
            <a:ext cx="2000000" cy="275477"/>
          </a:xfrm>
          <a:prstGeom prst="rect">
            <a:avLst/>
          </a:prstGeom>
          <a:noFill/>
        </p:spPr>
        <p:txBody>
          <a:bodyPr/>
          <a:lstStyle/>
          <a:p>
            <a:r>
              <a:rPr lang="en-CA" sz="1100">
                <a:solidFill>
                  <a:srgbClr val="8A9299"/>
                </a:solidFill>
                <a:latin typeface="Futura PT Book" panose="020B0604020202020204" charset="0"/>
              </a:rPr>
              <a:t>Non-Confidential</a:t>
            </a:r>
          </a:p>
        </p:txBody>
      </p:sp>
      <p:sp>
        <p:nvSpPr>
          <p:cNvPr id="3" name="Your logo">
            <a:extLst>
              <a:ext uri="{FF2B5EF4-FFF2-40B4-BE49-F238E27FC236}">
                <a16:creationId xmlns:a16="http://schemas.microsoft.com/office/drawing/2014/main" id="{88B64BAA-6639-ECF7-3F1E-F519528C1984}"/>
              </a:ext>
            </a:extLst>
          </p:cNvPr>
          <p:cNvSpPr/>
          <p:nvPr/>
        </p:nvSpPr>
        <p:spPr>
          <a:xfrm>
            <a:off x="9779143" y="310000"/>
            <a:ext cx="2087960" cy="880000"/>
          </a:xfrm>
          <a:prstGeom prst="roundRect">
            <a:avLst>
              <a:gd name="adj" fmla="val 8000"/>
            </a:avLst>
          </a:prstGeom>
          <a:solidFill>
            <a:schemeClr val="bg2"/>
          </a:solidFill>
          <a:ln w="12700">
            <a:solidFill>
              <a:srgbClr val="FFFFFF">
                <a:alpha val="55000"/>
              </a:srgbClr>
            </a:solidFill>
          </a:ln>
        </p:spPr>
        <p:txBody>
          <a:bodyPr rtlCol="0" anchor="ctr"/>
          <a:lstStyle/>
          <a:p>
            <a:pPr algn="ctr"/>
            <a:r>
              <a:rPr lang="en-CA" sz="1400" b="1" dirty="0">
                <a:latin typeface="Futura PT Book" panose="020B0604020202020204" charset="0"/>
              </a:rPr>
              <a:t>Please put your  organization logo here</a:t>
            </a:r>
          </a:p>
        </p:txBody>
      </p:sp>
    </p:spTree>
    <p:extLst>
      <p:ext uri="{BB962C8B-B14F-4D97-AF65-F5344CB8AC3E}">
        <p14:creationId xmlns:p14="http://schemas.microsoft.com/office/powerpoint/2010/main" val="3459032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ccent Bar"/>
          <p:cNvSpPr/>
          <p:nvPr/>
        </p:nvSpPr>
        <p:spPr>
          <a:xfrm>
            <a:off x="0" y="0"/>
            <a:ext cx="180000" cy="1394235"/>
          </a:xfrm>
          <a:prstGeom prst="rect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Header"/>
          <p:cNvSpPr txBox="1"/>
          <p:nvPr/>
        </p:nvSpPr>
        <p:spPr>
          <a:xfrm>
            <a:off x="560000" y="215000"/>
            <a:ext cx="8600000" cy="98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CA" sz="1200" b="1" spc="300">
                <a:solidFill>
                  <a:srgbClr val="FFDC5D"/>
                </a:solidFill>
                <a:latin typeface="Futura PT Medium" panose="020B0604020202020204" charset="0"/>
              </a:rPr>
              <a:t>SECTION 6 OF 6</a:t>
            </a:r>
          </a:p>
          <a:p>
            <a:r>
              <a:rPr lang="en-CA" sz="2800" b="1">
                <a:solidFill>
                  <a:srgbClr val="FFFFFF"/>
                </a:solidFill>
                <a:latin typeface="Futura PT Medium" panose="020B0604020202020204" charset="0"/>
              </a:rPr>
              <a:t>Future Commercialization Milestones</a:t>
            </a:r>
          </a:p>
        </p:txBody>
      </p:sp>
      <p:sp>
        <p:nvSpPr>
          <p:cNvPr id="33" name="Lead"/>
          <p:cNvSpPr txBox="1"/>
          <p:nvPr/>
        </p:nvSpPr>
        <p:spPr>
          <a:xfrm>
            <a:off x="560000" y="1540000"/>
            <a:ext cx="11072000" cy="46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CA" sz="1500">
                <a:solidFill>
                  <a:srgbClr val="434546"/>
                </a:solidFill>
                <a:latin typeface="Futura PT Book" panose="020B0604020202020204" charset="0"/>
              </a:rPr>
              <a:t>Map out where you are headed — the milestones ahead and how you plan to get there.</a:t>
            </a:r>
          </a:p>
        </p:txBody>
      </p:sp>
      <p:sp>
        <p:nvSpPr>
          <p:cNvPr id="34" name="Timeline Label"/>
          <p:cNvSpPr txBox="1"/>
          <p:nvPr/>
        </p:nvSpPr>
        <p:spPr>
          <a:xfrm>
            <a:off x="560000" y="1919229"/>
            <a:ext cx="11072000" cy="340000"/>
          </a:xfrm>
          <a:prstGeom prst="rect">
            <a:avLst/>
          </a:prstGeom>
          <a:noFill/>
        </p:spPr>
        <p:txBody>
          <a:bodyPr rtlCol="0"/>
          <a:lstStyle/>
          <a:p>
            <a:r>
              <a:rPr lang="en-CA" sz="1600" b="1" dirty="0">
                <a:solidFill>
                  <a:srgbClr val="0F3960"/>
                </a:solidFill>
                <a:latin typeface="Futura PT Medium" panose="020B0604020202020204" charset="0"/>
              </a:rPr>
              <a:t>Key milestones over the next 24 months</a:t>
            </a:r>
          </a:p>
        </p:txBody>
      </p:sp>
      <p:sp>
        <p:nvSpPr>
          <p:cNvPr id="35" name="Connector"/>
          <p:cNvSpPr/>
          <p:nvPr/>
        </p:nvSpPr>
        <p:spPr>
          <a:xfrm>
            <a:off x="1854000" y="2439229"/>
            <a:ext cx="8484000" cy="36000"/>
          </a:xfrm>
          <a:prstGeom prst="rect">
            <a:avLst/>
          </a:prstGeom>
          <a:solidFill>
            <a:srgbClr val="DCE4EA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40" name="Phase Card 1"/>
          <p:cNvSpPr/>
          <p:nvPr/>
        </p:nvSpPr>
        <p:spPr>
          <a:xfrm>
            <a:off x="560000" y="2659228"/>
            <a:ext cx="2588000" cy="1532015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CA" sz="1200" dirty="0">
                <a:latin typeface="Futura PT Book" panose="020B0604020202020204" charset="0"/>
              </a:rPr>
              <a:t>Add milestone</a:t>
            </a:r>
          </a:p>
        </p:txBody>
      </p:sp>
      <p:sp>
        <p:nvSpPr>
          <p:cNvPr id="41" name="Phase Pill 1"/>
          <p:cNvSpPr/>
          <p:nvPr/>
        </p:nvSpPr>
        <p:spPr>
          <a:xfrm>
            <a:off x="1074000" y="2259229"/>
            <a:ext cx="1560000" cy="400000"/>
          </a:xfrm>
          <a:prstGeom prst="roundRect">
            <a:avLst>
              <a:gd name="adj" fmla="val 50000"/>
            </a:avLst>
          </a:prstGeom>
          <a:solidFill>
            <a:srgbClr val="00A6E9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lang="en-CA" sz="1200" b="1">
                <a:solidFill>
                  <a:srgbClr val="0F3960"/>
                </a:solidFill>
                <a:latin typeface="Futura PT Medium" panose="020B0604020202020204" charset="0"/>
              </a:rPr>
              <a:t>Months 0–6</a:t>
            </a:r>
          </a:p>
        </p:txBody>
      </p:sp>
      <p:sp>
        <p:nvSpPr>
          <p:cNvPr id="42" name="Phase Card 2"/>
          <p:cNvSpPr/>
          <p:nvPr/>
        </p:nvSpPr>
        <p:spPr>
          <a:xfrm>
            <a:off x="3388000" y="2659228"/>
            <a:ext cx="2588000" cy="1532015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CA" sz="1200" dirty="0">
                <a:latin typeface="Futura PT Book" panose="020B0604020202020204" charset="0"/>
              </a:rPr>
              <a:t>Add milestone</a:t>
            </a:r>
          </a:p>
        </p:txBody>
      </p:sp>
      <p:sp>
        <p:nvSpPr>
          <p:cNvPr id="43" name="Phase Pill 2"/>
          <p:cNvSpPr/>
          <p:nvPr/>
        </p:nvSpPr>
        <p:spPr>
          <a:xfrm>
            <a:off x="3902000" y="2259229"/>
            <a:ext cx="1560000" cy="400000"/>
          </a:xfrm>
          <a:prstGeom prst="roundRect">
            <a:avLst>
              <a:gd name="adj" fmla="val 50000"/>
            </a:avLst>
          </a:prstGeom>
          <a:solidFill>
            <a:srgbClr val="35B57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lang="en-CA" sz="1200" b="1">
                <a:solidFill>
                  <a:srgbClr val="0F3960"/>
                </a:solidFill>
                <a:latin typeface="Futura PT Medium" panose="020B0604020202020204" charset="0"/>
              </a:rPr>
              <a:t>Months 6–12</a:t>
            </a:r>
          </a:p>
        </p:txBody>
      </p:sp>
      <p:sp>
        <p:nvSpPr>
          <p:cNvPr id="44" name="Phase Card 3"/>
          <p:cNvSpPr/>
          <p:nvPr/>
        </p:nvSpPr>
        <p:spPr>
          <a:xfrm>
            <a:off x="6216000" y="2659228"/>
            <a:ext cx="2588000" cy="1532015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CA" sz="1200">
                <a:latin typeface="Futura PT Book" panose="020B0604020202020204" charset="0"/>
              </a:rPr>
              <a:t>Add milestone</a:t>
            </a:r>
          </a:p>
        </p:txBody>
      </p:sp>
      <p:sp>
        <p:nvSpPr>
          <p:cNvPr id="45" name="Phase Pill 3"/>
          <p:cNvSpPr/>
          <p:nvPr/>
        </p:nvSpPr>
        <p:spPr>
          <a:xfrm>
            <a:off x="6730000" y="2259229"/>
            <a:ext cx="1560000" cy="400000"/>
          </a:xfrm>
          <a:prstGeom prst="roundRect">
            <a:avLst>
              <a:gd name="adj" fmla="val 50000"/>
            </a:avLst>
          </a:prstGeom>
          <a:solidFill>
            <a:srgbClr val="FFDC5D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lang="en-CA" sz="1200" b="1">
                <a:solidFill>
                  <a:srgbClr val="0F3960"/>
                </a:solidFill>
                <a:latin typeface="Futura PT Medium" panose="020B0604020202020204" charset="0"/>
              </a:rPr>
              <a:t>Months 12–18</a:t>
            </a:r>
          </a:p>
        </p:txBody>
      </p:sp>
      <p:sp>
        <p:nvSpPr>
          <p:cNvPr id="46" name="Phase Card 4"/>
          <p:cNvSpPr/>
          <p:nvPr/>
        </p:nvSpPr>
        <p:spPr>
          <a:xfrm>
            <a:off x="9044000" y="2659228"/>
            <a:ext cx="2588000" cy="1532015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CA" sz="1200">
                <a:latin typeface="Futura PT Book" panose="020B0604020202020204" charset="0"/>
              </a:rPr>
              <a:t>Add milestone</a:t>
            </a:r>
          </a:p>
        </p:txBody>
      </p:sp>
      <p:sp>
        <p:nvSpPr>
          <p:cNvPr id="47" name="Phase Pill 4"/>
          <p:cNvSpPr/>
          <p:nvPr/>
        </p:nvSpPr>
        <p:spPr>
          <a:xfrm>
            <a:off x="9558000" y="2259229"/>
            <a:ext cx="1560000" cy="400000"/>
          </a:xfrm>
          <a:prstGeom prst="roundRect">
            <a:avLst>
              <a:gd name="adj" fmla="val 50000"/>
            </a:avLst>
          </a:prstGeom>
          <a:solidFill>
            <a:srgbClr val="37C6FF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lang="en-CA" sz="1200" b="1">
                <a:solidFill>
                  <a:srgbClr val="0F3960"/>
                </a:solidFill>
                <a:latin typeface="Futura PT Medium" panose="020B0604020202020204" charset="0"/>
              </a:rPr>
              <a:t>Months 18–24</a:t>
            </a:r>
          </a:p>
        </p:txBody>
      </p:sp>
      <p:sp>
        <p:nvSpPr>
          <p:cNvPr id="60" name="Plan Label"/>
          <p:cNvSpPr txBox="1"/>
          <p:nvPr/>
        </p:nvSpPr>
        <p:spPr>
          <a:xfrm>
            <a:off x="560000" y="4219722"/>
            <a:ext cx="11072000" cy="400000"/>
          </a:xfrm>
          <a:prstGeom prst="rect">
            <a:avLst/>
          </a:prstGeom>
          <a:noFill/>
        </p:spPr>
        <p:txBody>
          <a:bodyPr rtlCol="0"/>
          <a:lstStyle/>
          <a:p>
            <a:r>
              <a:rPr lang="en-CA" sz="1600" b="1" dirty="0">
                <a:solidFill>
                  <a:srgbClr val="0F3960"/>
                </a:solidFill>
                <a:latin typeface="Futura PT Medium" panose="020B0604020202020204" charset="0"/>
              </a:rPr>
              <a:t>Commercialization plan</a:t>
            </a:r>
            <a:r>
              <a:rPr lang="en-CA" sz="1250" i="1" dirty="0">
                <a:solidFill>
                  <a:srgbClr val="6B7378"/>
                </a:solidFill>
                <a:latin typeface="Futura PT Book" panose="020B0604020202020204" charset="0"/>
              </a:rPr>
              <a:t>   —   How will you advance the technology? Identify key value-inflection objectives and the time and cost to reach each.</a:t>
            </a:r>
          </a:p>
        </p:txBody>
      </p:sp>
      <p:sp>
        <p:nvSpPr>
          <p:cNvPr id="61" name="Plan Input"/>
          <p:cNvSpPr/>
          <p:nvPr/>
        </p:nvSpPr>
        <p:spPr>
          <a:xfrm>
            <a:off x="560000" y="4648200"/>
            <a:ext cx="11072000" cy="1871800"/>
          </a:xfrm>
          <a:prstGeom prst="roundRect">
            <a:avLst>
              <a:gd name="adj" fmla="val 3000"/>
            </a:avLst>
          </a:prstGeom>
          <a:solidFill>
            <a:srgbClr val="F1F4F6"/>
          </a:solidFill>
          <a:ln w="9525">
            <a:solidFill>
              <a:srgbClr val="E1E7EC"/>
            </a:solidFill>
          </a:ln>
        </p:spPr>
        <p:txBody>
          <a:bodyPr/>
          <a:lstStyle/>
          <a:p>
            <a:endParaRPr lang="en-CA" sz="1300" dirty="0"/>
          </a:p>
        </p:txBody>
      </p:sp>
      <p:sp>
        <p:nvSpPr>
          <p:cNvPr id="13" name="Footer"/>
          <p:cNvSpPr txBox="1">
            <a:spLocks/>
          </p:cNvSpPr>
          <p:nvPr/>
        </p:nvSpPr>
        <p:spPr>
          <a:xfrm>
            <a:off x="560000" y="6520000"/>
            <a:ext cx="2000000" cy="275477"/>
          </a:xfrm>
          <a:prstGeom prst="rect">
            <a:avLst/>
          </a:prstGeom>
          <a:noFill/>
        </p:spPr>
        <p:txBody>
          <a:bodyPr/>
          <a:lstStyle/>
          <a:p>
            <a:r>
              <a:rPr lang="en-CA" sz="1100">
                <a:solidFill>
                  <a:srgbClr val="8A9299"/>
                </a:solidFill>
                <a:latin typeface="Futura PT Book" panose="020B0604020202020204" charset="0"/>
              </a:rPr>
              <a:t>Non-Confidential</a:t>
            </a:r>
          </a:p>
        </p:txBody>
      </p:sp>
      <p:sp>
        <p:nvSpPr>
          <p:cNvPr id="3" name="Your logo">
            <a:extLst>
              <a:ext uri="{FF2B5EF4-FFF2-40B4-BE49-F238E27FC236}">
                <a16:creationId xmlns:a16="http://schemas.microsoft.com/office/drawing/2014/main" id="{7D20DE34-991D-879D-7722-7B4706F844BA}"/>
              </a:ext>
            </a:extLst>
          </p:cNvPr>
          <p:cNvSpPr/>
          <p:nvPr/>
        </p:nvSpPr>
        <p:spPr>
          <a:xfrm>
            <a:off x="9779143" y="310000"/>
            <a:ext cx="2087960" cy="880000"/>
          </a:xfrm>
          <a:prstGeom prst="roundRect">
            <a:avLst>
              <a:gd name="adj" fmla="val 8000"/>
            </a:avLst>
          </a:prstGeom>
          <a:solidFill>
            <a:schemeClr val="bg2"/>
          </a:solidFill>
          <a:ln w="12700">
            <a:solidFill>
              <a:srgbClr val="FFFFFF">
                <a:alpha val="55000"/>
              </a:srgbClr>
            </a:solidFill>
          </a:ln>
        </p:spPr>
        <p:txBody>
          <a:bodyPr rtlCol="0" anchor="ctr"/>
          <a:lstStyle/>
          <a:p>
            <a:pPr algn="ctr"/>
            <a:r>
              <a:rPr lang="en-CA" sz="1400" b="1" dirty="0">
                <a:latin typeface="Futura PT Book" panose="020B0604020202020204" charset="0"/>
              </a:rPr>
              <a:t>Please put your  organization logo here</a:t>
            </a:r>
          </a:p>
        </p:txBody>
      </p:sp>
    </p:spTree>
    <p:extLst>
      <p:ext uri="{BB962C8B-B14F-4D97-AF65-F5344CB8AC3E}">
        <p14:creationId xmlns:p14="http://schemas.microsoft.com/office/powerpoint/2010/main" val="3459032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ccent Bar"/>
          <p:cNvSpPr/>
          <p:nvPr/>
        </p:nvSpPr>
        <p:spPr>
          <a:xfrm>
            <a:off x="0" y="0"/>
            <a:ext cx="180000" cy="1394235"/>
          </a:xfrm>
          <a:prstGeom prst="rect">
            <a:avLst/>
          </a:prstGeom>
          <a:solidFill>
            <a:srgbClr val="00A6E9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Header"/>
          <p:cNvSpPr txBox="1"/>
          <p:nvPr/>
        </p:nvSpPr>
        <p:spPr>
          <a:xfrm>
            <a:off x="560000" y="215000"/>
            <a:ext cx="8600000" cy="98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CA" sz="1200" b="1" spc="300">
                <a:solidFill>
                  <a:srgbClr val="FFDC5D"/>
                </a:solidFill>
                <a:latin typeface="Futura PT Medium" panose="020B0604020202020204" charset="0"/>
              </a:rPr>
              <a:t>READY TO SUBMIT</a:t>
            </a:r>
          </a:p>
          <a:p>
            <a:r>
              <a:rPr lang="en-CA" sz="2800" b="1">
                <a:solidFill>
                  <a:srgbClr val="FFFFFF"/>
                </a:solidFill>
                <a:latin typeface="Futura PT Medium" panose="020B0604020202020204" charset="0"/>
              </a:rPr>
              <a:t>Before You Submit</a:t>
            </a:r>
          </a:p>
        </p:txBody>
      </p:sp>
      <p:sp>
        <p:nvSpPr>
          <p:cNvPr id="33" name="Lead"/>
          <p:cNvSpPr txBox="1"/>
          <p:nvPr/>
        </p:nvSpPr>
        <p:spPr>
          <a:xfrm>
            <a:off x="560000" y="1560000"/>
            <a:ext cx="11072000" cy="46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CA" sz="1500">
                <a:solidFill>
                  <a:srgbClr val="434546"/>
                </a:solidFill>
                <a:latin typeface="Futura PT Book" panose="020B0604020202020204" charset="0"/>
              </a:rPr>
              <a:t>Take a moment to review your application before sending it in.</a:t>
            </a:r>
          </a:p>
        </p:txBody>
      </p:sp>
      <p:sp>
        <p:nvSpPr>
          <p:cNvPr id="40" name="Checklist Card"/>
          <p:cNvSpPr/>
          <p:nvPr/>
        </p:nvSpPr>
        <p:spPr>
          <a:xfrm>
            <a:off x="560000" y="2160000"/>
            <a:ext cx="6800000" cy="33600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CE4EA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1" name="Checklist Title"/>
          <p:cNvSpPr txBox="1"/>
          <p:nvPr/>
        </p:nvSpPr>
        <p:spPr>
          <a:xfrm>
            <a:off x="800000" y="2320000"/>
            <a:ext cx="6320000" cy="380000"/>
          </a:xfrm>
          <a:prstGeom prst="rect">
            <a:avLst/>
          </a:prstGeom>
          <a:noFill/>
        </p:spPr>
        <p:txBody>
          <a:bodyPr rtlCol="0" anchor="ctr"/>
          <a:lstStyle/>
          <a:p>
            <a:r>
              <a:rPr lang="en-CA" sz="1600" b="1">
                <a:solidFill>
                  <a:srgbClr val="0F3960"/>
                </a:solidFill>
                <a:latin typeface="Futura PT Medium" panose="020B0604020202020204" charset="0"/>
              </a:rPr>
              <a:t>Submission checklist</a:t>
            </a:r>
          </a:p>
        </p:txBody>
      </p:sp>
      <p:sp>
        <p:nvSpPr>
          <p:cNvPr id="42" name="Check 1"/>
          <p:cNvSpPr/>
          <p:nvPr/>
        </p:nvSpPr>
        <p:spPr>
          <a:xfrm>
            <a:off x="800000" y="2860000"/>
            <a:ext cx="320000" cy="320000"/>
          </a:xfrm>
          <a:prstGeom prst="ellipse">
            <a:avLst/>
          </a:prstGeom>
          <a:solidFill>
            <a:srgbClr val="35B577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CA" sz="1100" b="1">
                <a:solidFill>
                  <a:srgbClr val="FFFFFF"/>
                </a:solidFill>
                <a:latin typeface="Futura PT Medium" panose="020B0604020202020204" charset="0"/>
              </a:rPr>
              <a:t>✓</a:t>
            </a:r>
          </a:p>
        </p:txBody>
      </p:sp>
      <p:sp>
        <p:nvSpPr>
          <p:cNvPr id="43" name="Check 1 Text"/>
          <p:cNvSpPr txBox="1"/>
          <p:nvPr/>
        </p:nvSpPr>
        <p:spPr>
          <a:xfrm>
            <a:off x="1260000" y="2840000"/>
            <a:ext cx="5900000" cy="360000"/>
          </a:xfrm>
          <a:prstGeom prst="rect">
            <a:avLst/>
          </a:prstGeom>
          <a:noFill/>
        </p:spPr>
        <p:txBody>
          <a:bodyPr rtlCol="0" anchor="ctr"/>
          <a:lstStyle/>
          <a:p>
            <a:r>
              <a:rPr lang="en-CA" sz="1300">
                <a:solidFill>
                  <a:srgbClr val="434546"/>
                </a:solidFill>
                <a:latin typeface="Futura PT Book" panose="020B0604020202020204" charset="0"/>
              </a:rPr>
              <a:t>Each relevant section is completed as fully as possible.</a:t>
            </a:r>
          </a:p>
        </p:txBody>
      </p:sp>
      <p:sp>
        <p:nvSpPr>
          <p:cNvPr id="44" name="Check 2"/>
          <p:cNvSpPr/>
          <p:nvPr/>
        </p:nvSpPr>
        <p:spPr>
          <a:xfrm>
            <a:off x="800000" y="3480000"/>
            <a:ext cx="320000" cy="320000"/>
          </a:xfrm>
          <a:prstGeom prst="ellipse">
            <a:avLst/>
          </a:prstGeom>
          <a:solidFill>
            <a:srgbClr val="35B577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CA" sz="1100" b="1">
                <a:solidFill>
                  <a:srgbClr val="FFFFFF"/>
                </a:solidFill>
                <a:latin typeface="Futura PT Medium" panose="020B0604020202020204" charset="0"/>
              </a:rPr>
              <a:t>✓</a:t>
            </a:r>
          </a:p>
        </p:txBody>
      </p:sp>
      <p:sp>
        <p:nvSpPr>
          <p:cNvPr id="45" name="Check 2 Text"/>
          <p:cNvSpPr txBox="1"/>
          <p:nvPr/>
        </p:nvSpPr>
        <p:spPr>
          <a:xfrm>
            <a:off x="1260000" y="3460000"/>
            <a:ext cx="5900000" cy="360000"/>
          </a:xfrm>
          <a:prstGeom prst="rect">
            <a:avLst/>
          </a:prstGeom>
          <a:noFill/>
        </p:spPr>
        <p:txBody>
          <a:bodyPr rtlCol="0" anchor="ctr"/>
          <a:lstStyle/>
          <a:p>
            <a:r>
              <a:rPr lang="en-CA" sz="1300">
                <a:solidFill>
                  <a:srgbClr val="434546"/>
                </a:solidFill>
                <a:latin typeface="Futura PT Book" panose="020B0604020202020204" charset="0"/>
              </a:rPr>
              <a:t>Only non-confidential information is included.</a:t>
            </a:r>
          </a:p>
        </p:txBody>
      </p:sp>
      <p:sp>
        <p:nvSpPr>
          <p:cNvPr id="46" name="Check 3"/>
          <p:cNvSpPr/>
          <p:nvPr/>
        </p:nvSpPr>
        <p:spPr>
          <a:xfrm>
            <a:off x="800000" y="4100000"/>
            <a:ext cx="320000" cy="320000"/>
          </a:xfrm>
          <a:prstGeom prst="ellipse">
            <a:avLst/>
          </a:prstGeom>
          <a:solidFill>
            <a:srgbClr val="35B577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CA" sz="1100" b="1">
                <a:solidFill>
                  <a:srgbClr val="FFFFFF"/>
                </a:solidFill>
                <a:latin typeface="Futura PT Medium" panose="020B0604020202020204" charset="0"/>
              </a:rPr>
              <a:t>✓</a:t>
            </a:r>
          </a:p>
        </p:txBody>
      </p:sp>
      <p:sp>
        <p:nvSpPr>
          <p:cNvPr id="47" name="Check 3 Text"/>
          <p:cNvSpPr txBox="1"/>
          <p:nvPr/>
        </p:nvSpPr>
        <p:spPr>
          <a:xfrm>
            <a:off x="1260000" y="4080000"/>
            <a:ext cx="5900000" cy="360000"/>
          </a:xfrm>
          <a:prstGeom prst="rect">
            <a:avLst/>
          </a:prstGeom>
          <a:noFill/>
        </p:spPr>
        <p:txBody>
          <a:bodyPr rtlCol="0" anchor="ctr"/>
          <a:lstStyle/>
          <a:p>
            <a:r>
              <a:rPr lang="en-CA" sz="1300">
                <a:solidFill>
                  <a:srgbClr val="434546"/>
                </a:solidFill>
                <a:latin typeface="Futura PT Book" panose="020B0604020202020204" charset="0"/>
              </a:rPr>
              <a:t>Applicant name, email, and company appear on the Summary slide.</a:t>
            </a:r>
          </a:p>
        </p:txBody>
      </p:sp>
      <p:sp>
        <p:nvSpPr>
          <p:cNvPr id="48" name="Check 4"/>
          <p:cNvSpPr/>
          <p:nvPr/>
        </p:nvSpPr>
        <p:spPr>
          <a:xfrm>
            <a:off x="800000" y="4720000"/>
            <a:ext cx="320000" cy="320000"/>
          </a:xfrm>
          <a:prstGeom prst="ellipse">
            <a:avLst/>
          </a:prstGeom>
          <a:solidFill>
            <a:srgbClr val="35B577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CA" sz="1100" b="1">
                <a:solidFill>
                  <a:srgbClr val="FFFFFF"/>
                </a:solidFill>
                <a:latin typeface="Futura PT Medium" panose="020B0604020202020204" charset="0"/>
              </a:rPr>
              <a:t>✓</a:t>
            </a:r>
          </a:p>
        </p:txBody>
      </p:sp>
      <p:sp>
        <p:nvSpPr>
          <p:cNvPr id="49" name="Check 4 Text"/>
          <p:cNvSpPr txBox="1"/>
          <p:nvPr/>
        </p:nvSpPr>
        <p:spPr>
          <a:xfrm>
            <a:off x="1260000" y="4700000"/>
            <a:ext cx="5900000" cy="360000"/>
          </a:xfrm>
          <a:prstGeom prst="rect">
            <a:avLst/>
          </a:prstGeom>
          <a:noFill/>
        </p:spPr>
        <p:txBody>
          <a:bodyPr rtlCol="0" anchor="ctr"/>
          <a:lstStyle/>
          <a:p>
            <a:r>
              <a:rPr lang="en-CA" sz="1300">
                <a:solidFill>
                  <a:srgbClr val="434546"/>
                </a:solidFill>
                <a:latin typeface="Futura PT Book" panose="020B0604020202020204" charset="0"/>
              </a:rPr>
              <a:t>Your logo is added in the top-right of each slide.</a:t>
            </a:r>
          </a:p>
        </p:txBody>
      </p:sp>
      <p:sp>
        <p:nvSpPr>
          <p:cNvPr id="50" name="Next Card"/>
          <p:cNvSpPr/>
          <p:nvPr/>
        </p:nvSpPr>
        <p:spPr>
          <a:xfrm>
            <a:off x="7560000" y="2160000"/>
            <a:ext cx="4072000" cy="3360000"/>
          </a:xfrm>
          <a:prstGeom prst="roundRect">
            <a:avLst>
              <a:gd name="adj" fmla="val 3000"/>
            </a:avLst>
          </a:prstGeom>
          <a:solidFill>
            <a:srgbClr val="0F3960"/>
          </a:solidFill>
          <a:ln>
            <a:noFill/>
          </a:ln>
        </p:spPr>
        <p:txBody>
          <a:bodyPr lIns="274320" tIns="274320" rIns="274320" bIns="274320" rtlCol="0" anchor="ctr"/>
          <a:lstStyle/>
          <a:p>
            <a:pPr>
              <a:spcAft>
                <a:spcPts val="700"/>
              </a:spcAft>
            </a:pPr>
            <a:r>
              <a:rPr lang="en-CA" sz="1600" b="1" dirty="0">
                <a:solidFill>
                  <a:srgbClr val="FFDC5D"/>
                </a:solidFill>
                <a:latin typeface="Futura PT Medium" panose="020B0604020202020204" charset="0"/>
              </a:rPr>
              <a:t>Closing date</a:t>
            </a:r>
          </a:p>
          <a:p>
            <a:pPr>
              <a:spcAft>
                <a:spcPts val="700"/>
              </a:spcAft>
            </a:pPr>
            <a:r>
              <a:rPr lang="en-CA" sz="1400" dirty="0">
                <a:solidFill>
                  <a:srgbClr val="FFFFFF"/>
                </a:solidFill>
                <a:latin typeface="Futura PT Book" panose="020B0604020202020204" charset="0"/>
              </a:rPr>
              <a:t>October 15, 2026</a:t>
            </a:r>
          </a:p>
          <a:p>
            <a:pPr>
              <a:spcAft>
                <a:spcPts val="700"/>
              </a:spcAft>
            </a:pPr>
            <a:endParaRPr lang="en-CA" sz="1600" b="1" dirty="0">
              <a:solidFill>
                <a:srgbClr val="FFDC5D"/>
              </a:solidFill>
              <a:latin typeface="Futura PT Medium" panose="020B0604020202020204" charset="0"/>
            </a:endParaRPr>
          </a:p>
          <a:p>
            <a:pPr>
              <a:spcAft>
                <a:spcPts val="700"/>
              </a:spcAft>
            </a:pPr>
            <a:r>
              <a:rPr lang="en-CA" sz="1600" b="1" dirty="0">
                <a:solidFill>
                  <a:srgbClr val="FFDC5D"/>
                </a:solidFill>
                <a:latin typeface="Futura PT Medium" panose="020B0604020202020204" charset="0"/>
              </a:rPr>
              <a:t>What happens next</a:t>
            </a:r>
          </a:p>
          <a:p>
            <a:r>
              <a:rPr lang="en-CA" sz="1400" dirty="0">
                <a:solidFill>
                  <a:srgbClr val="FFFFFF"/>
                </a:solidFill>
                <a:latin typeface="Futura PT Book" panose="020B0604020202020204" charset="0"/>
              </a:rPr>
              <a:t>Selected applicants will be invited to present their idea virtually to CPDC and CQDM on </a:t>
            </a:r>
          </a:p>
          <a:p>
            <a:r>
              <a:rPr lang="en-CA" sz="1400" dirty="0">
                <a:solidFill>
                  <a:srgbClr val="FFFFFF"/>
                </a:solidFill>
                <a:latin typeface="Futura PT Book" panose="020B0604020202020204" charset="0"/>
              </a:rPr>
              <a:t>December 2, 2026.</a:t>
            </a:r>
          </a:p>
        </p:txBody>
      </p:sp>
      <p:sp>
        <p:nvSpPr>
          <p:cNvPr id="70" name="Contact Strip"/>
          <p:cNvSpPr/>
          <p:nvPr/>
        </p:nvSpPr>
        <p:spPr>
          <a:xfrm>
            <a:off x="560000" y="5680000"/>
            <a:ext cx="11072000" cy="720000"/>
          </a:xfrm>
          <a:prstGeom prst="roundRect">
            <a:avLst>
              <a:gd name="adj" fmla="val 8000"/>
            </a:avLst>
          </a:prstGeom>
          <a:solidFill>
            <a:srgbClr val="F1F4F6"/>
          </a:solidFill>
          <a:ln w="9525">
            <a:solidFill>
              <a:srgbClr val="DCE4EA"/>
            </a:solidFill>
          </a:ln>
        </p:spPr>
        <p:txBody>
          <a:bodyPr lIns="274320" rIns="274320" rtlCol="0" anchor="ctr"/>
          <a:lstStyle/>
          <a:p>
            <a:r>
              <a:rPr lang="en-CA" sz="1400" b="1">
                <a:solidFill>
                  <a:srgbClr val="0F3960"/>
                </a:solidFill>
                <a:latin typeface="Futura PT Medium" panose="020B0604020202020204" charset="0"/>
              </a:rPr>
              <a:t>Questions about the application process?  </a:t>
            </a:r>
            <a:r>
              <a:rPr lang="en-CA" sz="1400">
                <a:solidFill>
                  <a:srgbClr val="434546"/>
                </a:solidFill>
                <a:latin typeface="Futura PT Book" panose="020B0604020202020204" charset="0"/>
              </a:rPr>
              <a:t>Contact Mathieu Paquette — </a:t>
            </a:r>
            <a:r>
              <a:rPr lang="en-CA" sz="1400" b="1" u="sng">
                <a:solidFill>
                  <a:srgbClr val="0F73B0"/>
                </a:solidFill>
                <a:latin typeface="Futura PT Book" panose="020B0604020202020204" charset="0"/>
                <a:hlinkClick r:id="rId2"/>
              </a:rPr>
              <a:t>mpaquette@cqdm.org</a:t>
            </a:r>
          </a:p>
        </p:txBody>
      </p:sp>
      <p:sp>
        <p:nvSpPr>
          <p:cNvPr id="13" name="Footer"/>
          <p:cNvSpPr txBox="1">
            <a:spLocks/>
          </p:cNvSpPr>
          <p:nvPr/>
        </p:nvSpPr>
        <p:spPr>
          <a:xfrm>
            <a:off x="560000" y="6520000"/>
            <a:ext cx="2000000" cy="275477"/>
          </a:xfrm>
          <a:prstGeom prst="rect">
            <a:avLst/>
          </a:prstGeom>
          <a:noFill/>
        </p:spPr>
        <p:txBody>
          <a:bodyPr/>
          <a:lstStyle/>
          <a:p>
            <a:r>
              <a:rPr lang="en-CA" sz="1100">
                <a:solidFill>
                  <a:srgbClr val="8A9299"/>
                </a:solidFill>
                <a:latin typeface="Futura PT Book" panose="020B0604020202020204" charset="0"/>
              </a:rPr>
              <a:t>Non-Confidential</a:t>
            </a:r>
          </a:p>
        </p:txBody>
      </p:sp>
      <p:sp>
        <p:nvSpPr>
          <p:cNvPr id="3" name="Your logo">
            <a:extLst>
              <a:ext uri="{FF2B5EF4-FFF2-40B4-BE49-F238E27FC236}">
                <a16:creationId xmlns:a16="http://schemas.microsoft.com/office/drawing/2014/main" id="{1FC0B181-2A3A-03E3-DFC8-D145D62FF530}"/>
              </a:ext>
            </a:extLst>
          </p:cNvPr>
          <p:cNvSpPr/>
          <p:nvPr/>
        </p:nvSpPr>
        <p:spPr>
          <a:xfrm>
            <a:off x="9779143" y="310000"/>
            <a:ext cx="2087960" cy="880000"/>
          </a:xfrm>
          <a:prstGeom prst="roundRect">
            <a:avLst>
              <a:gd name="adj" fmla="val 8000"/>
            </a:avLst>
          </a:prstGeom>
          <a:solidFill>
            <a:schemeClr val="bg2"/>
          </a:solidFill>
          <a:ln w="12700">
            <a:solidFill>
              <a:srgbClr val="FFFFFF">
                <a:alpha val="55000"/>
              </a:srgbClr>
            </a:solidFill>
          </a:ln>
        </p:spPr>
        <p:txBody>
          <a:bodyPr rtlCol="0" anchor="ctr"/>
          <a:lstStyle/>
          <a:p>
            <a:pPr algn="ctr"/>
            <a:r>
              <a:rPr lang="en-CA" sz="1400" b="1" dirty="0">
                <a:latin typeface="Futura PT Book" panose="020B0604020202020204" charset="0"/>
              </a:rPr>
              <a:t>Please put your  organization logo here</a:t>
            </a:r>
          </a:p>
        </p:txBody>
      </p:sp>
    </p:spTree>
    <p:extLst>
      <p:ext uri="{BB962C8B-B14F-4D97-AF65-F5344CB8AC3E}">
        <p14:creationId xmlns:p14="http://schemas.microsoft.com/office/powerpoint/2010/main" val="3459032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MIE colours">
      <a:dk1>
        <a:srgbClr val="0F3960"/>
      </a:dk1>
      <a:lt1>
        <a:srgbClr val="F5F7F3"/>
      </a:lt1>
      <a:dk2>
        <a:srgbClr val="434546"/>
      </a:dk2>
      <a:lt2>
        <a:srgbClr val="FFFFFF"/>
      </a:lt2>
      <a:accent1>
        <a:srgbClr val="00A6E9"/>
      </a:accent1>
      <a:accent2>
        <a:srgbClr val="35B577"/>
      </a:accent2>
      <a:accent3>
        <a:srgbClr val="FFDC5D"/>
      </a:accent3>
      <a:accent4>
        <a:srgbClr val="37C6FF"/>
      </a:accent4>
      <a:accent5>
        <a:srgbClr val="94E0BC"/>
      </a:accent5>
      <a:accent6>
        <a:srgbClr val="76B3EA"/>
      </a:accent6>
      <a:hlink>
        <a:srgbClr val="00A6E9"/>
      </a:hlink>
      <a:folHlink>
        <a:srgbClr val="35B57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52753A953BF249A7D2DDE9C50AED04" ma:contentTypeVersion="20" ma:contentTypeDescription="Create a new document." ma:contentTypeScope="" ma:versionID="9da01cb09e811afa49472da187b31af1">
  <xsd:schema xmlns:xsd="http://www.w3.org/2001/XMLSchema" xmlns:xs="http://www.w3.org/2001/XMLSchema" xmlns:p="http://schemas.microsoft.com/office/2006/metadata/properties" xmlns:ns2="2e2ae6a7-a19a-4a73-badb-0e94f6c67cd6" xmlns:ns3="9f237c1c-a71f-424c-8341-d860f5415a1e" targetNamespace="http://schemas.microsoft.com/office/2006/metadata/properties" ma:root="true" ma:fieldsID="4c518b05ccff67fc09aec163a7e13c63" ns2:_="" ns3:_="">
    <xsd:import namespace="2e2ae6a7-a19a-4a73-badb-0e94f6c67cd6"/>
    <xsd:import namespace="9f237c1c-a71f-424c-8341-d860f5415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2ae6a7-a19a-4a73-badb-0e94f6c67c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7d8cc1f-0494-49d2-be9b-b595932f7d55}" ma:internalName="TaxCatchAll" ma:showField="CatchAllData" ma:web="2e2ae6a7-a19a-4a73-badb-0e94f6c67c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237c1c-a71f-424c-8341-d860f5415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3aa72be-c8e1-4397-b8c4-b75af7675b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2ae6a7-a19a-4a73-badb-0e94f6c67cd6" xsi:nil="true"/>
    <lcf76f155ced4ddcb4097134ff3c332f xmlns="9f237c1c-a71f-424c-8341-d860f5415a1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BD49F8-0CBA-4C8D-ACE4-44C4BEB68A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2ae6a7-a19a-4a73-badb-0e94f6c67cd6"/>
    <ds:schemaRef ds:uri="9f237c1c-a71f-424c-8341-d860f5415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93C1DA-6498-4A48-BA27-086B027F6741}">
  <ds:schemaRefs>
    <ds:schemaRef ds:uri="2e2ae6a7-a19a-4a73-badb-0e94f6c67cd6"/>
    <ds:schemaRef ds:uri="9e9a5c4c-48bc-4fa1-bd6d-9b1dccf14a96"/>
    <ds:schemaRef ds:uri="9f237c1c-a71f-424c-8341-d860f5415a1e"/>
    <ds:schemaRef ds:uri="ef8b0b32-8f7f-4101-893b-f32e0803b2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59FDD91-A671-4407-AB9D-5A85DC8765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768</Words>
  <Application>Microsoft Office PowerPoint</Application>
  <PresentationFormat>Grand écran</PresentationFormat>
  <Paragraphs>131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Calibri</vt:lpstr>
      <vt:lpstr>Futura PT Book</vt:lpstr>
      <vt:lpstr>Aptos</vt:lpstr>
      <vt:lpstr>Gravesend Sans Medium</vt:lpstr>
      <vt:lpstr>Futura Medium</vt:lpstr>
      <vt:lpstr>Futura PT Medium</vt:lpstr>
      <vt:lpstr>Arial</vt:lpstr>
      <vt:lpstr>Office Theme</vt:lpstr>
      <vt:lpstr>CQDM-CPDC Call for Ideas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Johannesen</dc:creator>
  <cp:lastModifiedBy>Mathieu Paquette</cp:lastModifiedBy>
  <cp:revision>2</cp:revision>
  <dcterms:created xsi:type="dcterms:W3CDTF">2023-10-27T16:53:59Z</dcterms:created>
  <dcterms:modified xsi:type="dcterms:W3CDTF">2026-07-22T15:28:29Z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6aa2027-0073-4d04-8621-9100fe45f3ce_Enabled">
    <vt:lpwstr>true</vt:lpwstr>
  </property>
  <property fmtid="{D5CDD505-2E9C-101B-9397-08002B2CF9AE}" pid="3" name="MSIP_Label_f6aa2027-0073-4d04-8621-9100fe45f3ce_SetDate">
    <vt:lpwstr>2023-10-27T19:57:36Z</vt:lpwstr>
  </property>
  <property fmtid="{D5CDD505-2E9C-101B-9397-08002B2CF9AE}" pid="4" name="MSIP_Label_f6aa2027-0073-4d04-8621-9100fe45f3ce_Method">
    <vt:lpwstr>Standard</vt:lpwstr>
  </property>
  <property fmtid="{D5CDD505-2E9C-101B-9397-08002B2CF9AE}" pid="5" name="MSIP_Label_f6aa2027-0073-4d04-8621-9100fe45f3ce_Name">
    <vt:lpwstr>Internal Use</vt:lpwstr>
  </property>
  <property fmtid="{D5CDD505-2E9C-101B-9397-08002B2CF9AE}" pid="6" name="MSIP_Label_f6aa2027-0073-4d04-8621-9100fe45f3ce_SiteId">
    <vt:lpwstr>4ed482a1-eaf2-4772-92f1-30fff2ecc01c</vt:lpwstr>
  </property>
  <property fmtid="{D5CDD505-2E9C-101B-9397-08002B2CF9AE}" pid="7" name="MSIP_Label_f6aa2027-0073-4d04-8621-9100fe45f3ce_ActionId">
    <vt:lpwstr>39cc393b-fb0f-4166-ae6d-13243ea0719e</vt:lpwstr>
  </property>
  <property fmtid="{D5CDD505-2E9C-101B-9397-08002B2CF9AE}" pid="8" name="MSIP_Label_f6aa2027-0073-4d04-8621-9100fe45f3ce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0x0101009052753A953BF249A7D2DDE9C50AED04</vt:lpwstr>
  </property>
</Properties>
</file>